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7"/>
  </p:notesMasterIdLst>
  <p:sldIdLst>
    <p:sldId id="256" r:id="rId5"/>
    <p:sldId id="265" r:id="rId6"/>
    <p:sldId id="275" r:id="rId7"/>
    <p:sldId id="273" r:id="rId8"/>
    <p:sldId id="263" r:id="rId9"/>
    <p:sldId id="262" r:id="rId10"/>
    <p:sldId id="281" r:id="rId11"/>
    <p:sldId id="279" r:id="rId12"/>
    <p:sldId id="268" r:id="rId13"/>
    <p:sldId id="267" r:id="rId14"/>
    <p:sldId id="280" r:id="rId15"/>
    <p:sldId id="28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EA28F0-323C-404A-BD03-3B37583B0CCE}" v="67" dt="2020-04-28T03:07:15.134"/>
    <p1510:client id="{277776A6-488B-4515-8681-75DB639B0729}" v="146" dt="2020-04-28T04:16:13.797"/>
    <p1510:client id="{2BAEAA5B-1D9A-E7EA-7DC0-84B51CA8F2CC}" v="3" dt="2020-04-28T04:14:49.312"/>
    <p1510:client id="{3BC9AF86-4303-4A0B-B8AF-253566546975}" v="872" dt="2020-04-28T07:02:35.389"/>
    <p1510:client id="{47C6857F-AD3D-4AC2-8DB0-5B14CAF13A01}" v="4" dt="2020-04-28T04:44:32.135"/>
    <p1510:client id="{66B2CD06-2629-4B3E-B440-910113A2CB4F}" v="36" dt="2020-04-28T03:59:07.138"/>
    <p1510:client id="{67BD9B2B-D5C3-43BE-9615-11753A91ECCB}" v="136" dt="2020-04-28T08:00:00.067"/>
    <p1510:client id="{6E655DE2-7DCE-4118-993B-E7D890739A7E}" v="1" dt="2020-04-28T03:43:38.251"/>
    <p1510:client id="{85F0D1C6-C51D-4C1A-8756-1CE6CFA2B2EC}" v="26" dt="2020-04-28T03:37:14.107"/>
    <p1510:client id="{9DD9240D-504C-E06B-6166-F30FB728E445}" v="197" dt="2020-04-28T03:55:12.904"/>
    <p1510:client id="{BA201A5A-396E-45F5-980D-C83F949ACCF4}" v="23" dt="2020-04-28T04:21:12.413"/>
    <p1510:client id="{BB7DB86E-FD99-7B47-8966-B45C2D13C59E}" v="164" dt="2020-04-28T04:53:10.892"/>
    <p1510:client id="{C6BCD5F0-C0ED-064F-B803-E93A41F7E3C5}" v="7" dt="2020-04-28T04:37:11.035"/>
    <p1510:client id="{F7A831B5-BD92-215D-F65D-EE7160C57AEA}" v="1" dt="2020-04-28T04:14:11.790"/>
    <p1510:client id="{F976B7FD-7401-4AE4-8D10-791059C8908B}" v="932" dt="2020-04-28T04:14:58.275"/>
    <p1510:client id="{FD2B2B9E-2E51-44DE-9C88-9C027DFC00EC}" v="3" dt="2020-04-28T03:39:04.9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as" userId="fba0c163-5ee4-48e8-9832-e484897aab40" providerId="ADAL" clId="{3BC9AF86-4303-4A0B-B8AF-253566546975}"/>
    <pc:docChg chg="undo custSel modSld">
      <pc:chgData name="Lucas" userId="fba0c163-5ee4-48e8-9832-e484897aab40" providerId="ADAL" clId="{3BC9AF86-4303-4A0B-B8AF-253566546975}" dt="2020-04-28T07:03:03.832" v="1309" actId="1076"/>
      <pc:docMkLst>
        <pc:docMk/>
      </pc:docMkLst>
      <pc:sldChg chg="modSp">
        <pc:chgData name="Lucas" userId="fba0c163-5ee4-48e8-9832-e484897aab40" providerId="ADAL" clId="{3BC9AF86-4303-4A0B-B8AF-253566546975}" dt="2020-04-28T07:03:03.832" v="1309" actId="1076"/>
        <pc:sldMkLst>
          <pc:docMk/>
          <pc:sldMk cId="2450445849" sldId="262"/>
        </pc:sldMkLst>
        <pc:picChg chg="mod">
          <ac:chgData name="Lucas" userId="fba0c163-5ee4-48e8-9832-e484897aab40" providerId="ADAL" clId="{3BC9AF86-4303-4A0B-B8AF-253566546975}" dt="2020-04-28T07:03:03.832" v="1309" actId="1076"/>
          <ac:picMkLst>
            <pc:docMk/>
            <pc:sldMk cId="2450445849" sldId="262"/>
            <ac:picMk id="15" creationId="{63F6C3BF-ACB2-AB43-B3F0-582D31DD30DB}"/>
          </ac:picMkLst>
        </pc:picChg>
      </pc:sldChg>
      <pc:sldChg chg="modSp">
        <pc:chgData name="Lucas" userId="fba0c163-5ee4-48e8-9832-e484897aab40" providerId="ADAL" clId="{3BC9AF86-4303-4A0B-B8AF-253566546975}" dt="2020-04-28T05:08:18.466" v="853" actId="1076"/>
        <pc:sldMkLst>
          <pc:docMk/>
          <pc:sldMk cId="873955596" sldId="263"/>
        </pc:sldMkLst>
        <pc:picChg chg="mod">
          <ac:chgData name="Lucas" userId="fba0c163-5ee4-48e8-9832-e484897aab40" providerId="ADAL" clId="{3BC9AF86-4303-4A0B-B8AF-253566546975}" dt="2020-04-28T05:08:18.466" v="853" actId="1076"/>
          <ac:picMkLst>
            <pc:docMk/>
            <pc:sldMk cId="873955596" sldId="263"/>
            <ac:picMk id="7" creationId="{F73C75A3-E632-9041-A527-355E79B41311}"/>
          </ac:picMkLst>
        </pc:picChg>
      </pc:sldChg>
      <pc:sldChg chg="delSp modSp">
        <pc:chgData name="Lucas" userId="fba0c163-5ee4-48e8-9832-e484897aab40" providerId="ADAL" clId="{3BC9AF86-4303-4A0B-B8AF-253566546975}" dt="2020-04-28T07:02:55.103" v="1308" actId="1076"/>
        <pc:sldMkLst>
          <pc:docMk/>
          <pc:sldMk cId="2348836895" sldId="265"/>
        </pc:sldMkLst>
        <pc:spChg chg="mod">
          <ac:chgData name="Lucas" userId="fba0c163-5ee4-48e8-9832-e484897aab40" providerId="ADAL" clId="{3BC9AF86-4303-4A0B-B8AF-253566546975}" dt="2020-04-28T04:44:22.466" v="345" actId="1076"/>
          <ac:spMkLst>
            <pc:docMk/>
            <pc:sldMk cId="2348836895" sldId="265"/>
            <ac:spMk id="18" creationId="{D95092CB-D06F-6549-B17D-613CC131E4E0}"/>
          </ac:spMkLst>
        </pc:spChg>
        <pc:picChg chg="del">
          <ac:chgData name="Lucas" userId="fba0c163-5ee4-48e8-9832-e484897aab40" providerId="ADAL" clId="{3BC9AF86-4303-4A0B-B8AF-253566546975}" dt="2020-04-28T04:35:25.540" v="113" actId="478"/>
          <ac:picMkLst>
            <pc:docMk/>
            <pc:sldMk cId="2348836895" sldId="265"/>
            <ac:picMk id="9" creationId="{BECBDBAF-36B9-4F31-B2AC-E44DDFE36840}"/>
          </ac:picMkLst>
        </pc:picChg>
        <pc:picChg chg="mod">
          <ac:chgData name="Lucas" userId="fba0c163-5ee4-48e8-9832-e484897aab40" providerId="ADAL" clId="{3BC9AF86-4303-4A0B-B8AF-253566546975}" dt="2020-04-28T07:02:55.103" v="1308" actId="1076"/>
          <ac:picMkLst>
            <pc:docMk/>
            <pc:sldMk cId="2348836895" sldId="265"/>
            <ac:picMk id="11" creationId="{3A964390-A8FD-9C40-869A-4F07CA61957A}"/>
          </ac:picMkLst>
        </pc:picChg>
        <pc:picChg chg="mod">
          <ac:chgData name="Lucas" userId="fba0c163-5ee4-48e8-9832-e484897aab40" providerId="ADAL" clId="{3BC9AF86-4303-4A0B-B8AF-253566546975}" dt="2020-04-28T04:50:05.138" v="419" actId="14100"/>
          <ac:picMkLst>
            <pc:docMk/>
            <pc:sldMk cId="2348836895" sldId="265"/>
            <ac:picMk id="14" creationId="{FDDF67AC-B522-4199-B9F9-0CD33D329FD0}"/>
          </ac:picMkLst>
        </pc:picChg>
        <pc:picChg chg="mod">
          <ac:chgData name="Lucas" userId="fba0c163-5ee4-48e8-9832-e484897aab40" providerId="ADAL" clId="{3BC9AF86-4303-4A0B-B8AF-253566546975}" dt="2020-04-28T04:35:07.222" v="112"/>
          <ac:picMkLst>
            <pc:docMk/>
            <pc:sldMk cId="2348836895" sldId="265"/>
            <ac:picMk id="16" creationId="{D95212CB-7CAF-A34C-8ADF-00A3F88F89C8}"/>
          </ac:picMkLst>
        </pc:picChg>
        <pc:picChg chg="mod">
          <ac:chgData name="Lucas" userId="fba0c163-5ee4-48e8-9832-e484897aab40" providerId="ADAL" clId="{3BC9AF86-4303-4A0B-B8AF-253566546975}" dt="2020-04-28T04:44:19.218" v="344" actId="1076"/>
          <ac:picMkLst>
            <pc:docMk/>
            <pc:sldMk cId="2348836895" sldId="265"/>
            <ac:picMk id="17" creationId="{89AB37EF-FF29-C447-B32E-28682780EE09}"/>
          </ac:picMkLst>
        </pc:picChg>
      </pc:sldChg>
      <pc:sldChg chg="delSp modSp delAnim modNotesTx">
        <pc:chgData name="Lucas" userId="fba0c163-5ee4-48e8-9832-e484897aab40" providerId="ADAL" clId="{3BC9AF86-4303-4A0B-B8AF-253566546975}" dt="2020-04-28T05:11:25.266" v="859" actId="6549"/>
        <pc:sldMkLst>
          <pc:docMk/>
          <pc:sldMk cId="168643871" sldId="268"/>
        </pc:sldMkLst>
        <pc:spChg chg="mod">
          <ac:chgData name="Lucas" userId="fba0c163-5ee4-48e8-9832-e484897aab40" providerId="ADAL" clId="{3BC9AF86-4303-4A0B-B8AF-253566546975}" dt="2020-04-28T04:56:25.876" v="509" actId="20577"/>
          <ac:spMkLst>
            <pc:docMk/>
            <pc:sldMk cId="168643871" sldId="268"/>
            <ac:spMk id="2" creationId="{76624A7C-63B8-4157-ADE4-C5816481D519}"/>
          </ac:spMkLst>
        </pc:spChg>
        <pc:picChg chg="del">
          <ac:chgData name="Lucas" userId="fba0c163-5ee4-48e8-9832-e484897aab40" providerId="ADAL" clId="{3BC9AF86-4303-4A0B-B8AF-253566546975}" dt="2020-04-28T05:04:32.790" v="836" actId="478"/>
          <ac:picMkLst>
            <pc:docMk/>
            <pc:sldMk cId="168643871" sldId="268"/>
            <ac:picMk id="10" creationId="{272BE616-E055-44B0-B750-F3F773DE9D75}"/>
          </ac:picMkLst>
        </pc:picChg>
        <pc:picChg chg="del">
          <ac:chgData name="Lucas" userId="fba0c163-5ee4-48e8-9832-e484897aab40" providerId="ADAL" clId="{3BC9AF86-4303-4A0B-B8AF-253566546975}" dt="2020-04-28T05:05:41.251" v="837" actId="478"/>
          <ac:picMkLst>
            <pc:docMk/>
            <pc:sldMk cId="168643871" sldId="268"/>
            <ac:picMk id="12" creationId="{8C5FD9C6-0D49-4BAB-93CB-BB9584D9A160}"/>
          </ac:picMkLst>
        </pc:picChg>
        <pc:picChg chg="del">
          <ac:chgData name="Lucas" userId="fba0c163-5ee4-48e8-9832-e484897aab40" providerId="ADAL" clId="{3BC9AF86-4303-4A0B-B8AF-253566546975}" dt="2020-04-28T05:06:40.398" v="848" actId="478"/>
          <ac:picMkLst>
            <pc:docMk/>
            <pc:sldMk cId="168643871" sldId="268"/>
            <ac:picMk id="13" creationId="{14348497-3C81-48A4-8A5F-C471E470CE3D}"/>
          </ac:picMkLst>
        </pc:picChg>
        <pc:picChg chg="del">
          <ac:chgData name="Lucas" userId="fba0c163-5ee4-48e8-9832-e484897aab40" providerId="ADAL" clId="{3BC9AF86-4303-4A0B-B8AF-253566546975}" dt="2020-04-28T05:07:15.317" v="849" actId="478"/>
          <ac:picMkLst>
            <pc:docMk/>
            <pc:sldMk cId="168643871" sldId="268"/>
            <ac:picMk id="14" creationId="{2E435E5A-79F8-4C37-BF5B-2BE4F5151600}"/>
          </ac:picMkLst>
        </pc:picChg>
        <pc:picChg chg="mod">
          <ac:chgData name="Lucas" userId="fba0c163-5ee4-48e8-9832-e484897aab40" providerId="ADAL" clId="{3BC9AF86-4303-4A0B-B8AF-253566546975}" dt="2020-04-28T05:07:52.530" v="850" actId="1076"/>
          <ac:picMkLst>
            <pc:docMk/>
            <pc:sldMk cId="168643871" sldId="268"/>
            <ac:picMk id="15" creationId="{FABE8EC1-B750-4A80-9D1F-E20775FAAACC}"/>
          </ac:picMkLst>
        </pc:picChg>
      </pc:sldChg>
      <pc:sldChg chg="modSp modNotesTx">
        <pc:chgData name="Lucas" userId="fba0c163-5ee4-48e8-9832-e484897aab40" providerId="ADAL" clId="{3BC9AF86-4303-4A0B-B8AF-253566546975}" dt="2020-04-28T07:02:51.151" v="1307" actId="1076"/>
        <pc:sldMkLst>
          <pc:docMk/>
          <pc:sldMk cId="3266207992" sldId="273"/>
        </pc:sldMkLst>
        <pc:picChg chg="mod">
          <ac:chgData name="Lucas" userId="fba0c163-5ee4-48e8-9832-e484897aab40" providerId="ADAL" clId="{3BC9AF86-4303-4A0B-B8AF-253566546975}" dt="2020-04-28T07:02:51.151" v="1307" actId="1076"/>
          <ac:picMkLst>
            <pc:docMk/>
            <pc:sldMk cId="3266207992" sldId="273"/>
            <ac:picMk id="6" creationId="{979C2124-770C-4BBB-A050-9C1897E3D0A2}"/>
          </ac:picMkLst>
        </pc:picChg>
      </pc:sldChg>
      <pc:sldChg chg="delSp modSp delAnim modNotesTx">
        <pc:chgData name="Lucas" userId="fba0c163-5ee4-48e8-9832-e484897aab40" providerId="ADAL" clId="{3BC9AF86-4303-4A0B-B8AF-253566546975}" dt="2020-04-28T07:02:46.887" v="1306" actId="1076"/>
        <pc:sldMkLst>
          <pc:docMk/>
          <pc:sldMk cId="4169097378" sldId="275"/>
        </pc:sldMkLst>
        <pc:picChg chg="del">
          <ac:chgData name="Lucas" userId="fba0c163-5ee4-48e8-9832-e484897aab40" providerId="ADAL" clId="{3BC9AF86-4303-4A0B-B8AF-253566546975}" dt="2020-04-28T06:54:42.579" v="860" actId="478"/>
          <ac:picMkLst>
            <pc:docMk/>
            <pc:sldMk cId="4169097378" sldId="275"/>
            <ac:picMk id="12" creationId="{60018F9B-DC9C-4713-BCE1-35F01A6C848C}"/>
          </ac:picMkLst>
        </pc:picChg>
        <pc:picChg chg="mod">
          <ac:chgData name="Lucas" userId="fba0c163-5ee4-48e8-9832-e484897aab40" providerId="ADAL" clId="{3BC9AF86-4303-4A0B-B8AF-253566546975}" dt="2020-04-28T07:02:46.887" v="1306" actId="1076"/>
          <ac:picMkLst>
            <pc:docMk/>
            <pc:sldMk cId="4169097378" sldId="275"/>
            <ac:picMk id="14" creationId="{4B98A0C4-EE8F-4CC2-907E-27F7225CA2EB}"/>
          </ac:picMkLst>
        </pc:picChg>
      </pc:sldChg>
      <pc:sldChg chg="delSp modSp delAnim modNotesTx">
        <pc:chgData name="Lucas" userId="fba0c163-5ee4-48e8-9832-e484897aab40" providerId="ADAL" clId="{3BC9AF86-4303-4A0B-B8AF-253566546975}" dt="2020-04-28T05:11:21.294" v="858" actId="6549"/>
        <pc:sldMkLst>
          <pc:docMk/>
          <pc:sldMk cId="3452814953" sldId="279"/>
        </pc:sldMkLst>
        <pc:picChg chg="del">
          <ac:chgData name="Lucas" userId="fba0c163-5ee4-48e8-9832-e484897aab40" providerId="ADAL" clId="{3BC9AF86-4303-4A0B-B8AF-253566546975}" dt="2020-04-28T05:09:54.007" v="854" actId="478"/>
          <ac:picMkLst>
            <pc:docMk/>
            <pc:sldMk cId="3452814953" sldId="279"/>
            <ac:picMk id="10" creationId="{DF164F57-D6FE-460A-952E-D815A91219E7}"/>
          </ac:picMkLst>
        </pc:picChg>
        <pc:picChg chg="del mod">
          <ac:chgData name="Lucas" userId="fba0c163-5ee4-48e8-9832-e484897aab40" providerId="ADAL" clId="{3BC9AF86-4303-4A0B-B8AF-253566546975}" dt="2020-04-28T05:10:20.972" v="856" actId="478"/>
          <ac:picMkLst>
            <pc:docMk/>
            <pc:sldMk cId="3452814953" sldId="279"/>
            <ac:picMk id="12" creationId="{8A6BED25-EA0A-4752-83B0-1A710532A279}"/>
          </ac:picMkLst>
        </pc:picChg>
        <pc:picChg chg="mod">
          <ac:chgData name="Lucas" userId="fba0c163-5ee4-48e8-9832-e484897aab40" providerId="ADAL" clId="{3BC9AF86-4303-4A0B-B8AF-253566546975}" dt="2020-04-28T05:10:42.970" v="857" actId="1076"/>
          <ac:picMkLst>
            <pc:docMk/>
            <pc:sldMk cId="3452814953" sldId="279"/>
            <ac:picMk id="14" creationId="{BC667D39-7875-416D-9F99-1840067C2EF2}"/>
          </ac:picMkLst>
        </pc:picChg>
      </pc:sldChg>
      <pc:sldChg chg="modSp">
        <pc:chgData name="Lucas" userId="fba0c163-5ee4-48e8-9832-e484897aab40" providerId="ADAL" clId="{3BC9AF86-4303-4A0B-B8AF-253566546975}" dt="2020-04-28T05:08:00.362" v="851" actId="1076"/>
        <pc:sldMkLst>
          <pc:docMk/>
          <pc:sldMk cId="3067260056" sldId="281"/>
        </pc:sldMkLst>
        <pc:picChg chg="mod">
          <ac:chgData name="Lucas" userId="fba0c163-5ee4-48e8-9832-e484897aab40" providerId="ADAL" clId="{3BC9AF86-4303-4A0B-B8AF-253566546975}" dt="2020-04-28T05:08:00.362" v="851" actId="1076"/>
          <ac:picMkLst>
            <pc:docMk/>
            <pc:sldMk cId="3067260056" sldId="281"/>
            <ac:picMk id="12" creationId="{75087395-4E92-4EF7-9C9C-2B89F159A788}"/>
          </ac:picMkLst>
        </pc:picChg>
      </pc:sldChg>
      <pc:sldChg chg="addSp delSp modSp modAnim">
        <pc:chgData name="Lucas" userId="fba0c163-5ee4-48e8-9832-e484897aab40" providerId="ADAL" clId="{3BC9AF86-4303-4A0B-B8AF-253566546975}" dt="2020-04-28T05:03:30.370" v="835" actId="1076"/>
        <pc:sldMkLst>
          <pc:docMk/>
          <pc:sldMk cId="1053892880" sldId="282"/>
        </pc:sldMkLst>
        <pc:spChg chg="add del">
          <ac:chgData name="Lucas" userId="fba0c163-5ee4-48e8-9832-e484897aab40" providerId="ADAL" clId="{3BC9AF86-4303-4A0B-B8AF-253566546975}" dt="2020-04-28T05:02:33.366" v="831" actId="478"/>
          <ac:spMkLst>
            <pc:docMk/>
            <pc:sldMk cId="1053892880" sldId="282"/>
            <ac:spMk id="5" creationId="{306B9413-DFA7-4773-99AC-310958AB7F70}"/>
          </ac:spMkLst>
        </pc:spChg>
        <pc:picChg chg="add mod">
          <ac:chgData name="Lucas" userId="fba0c163-5ee4-48e8-9832-e484897aab40" providerId="ADAL" clId="{3BC9AF86-4303-4A0B-B8AF-253566546975}" dt="2020-04-28T05:03:30.370" v="835" actId="1076"/>
          <ac:picMkLst>
            <pc:docMk/>
            <pc:sldMk cId="1053892880" sldId="282"/>
            <ac:picMk id="8" creationId="{CC10470E-412F-49B3-8F2D-FFBA40A86627}"/>
          </ac:picMkLst>
        </pc:picChg>
      </pc:sldChg>
    </pc:docChg>
  </pc:docChgLst>
  <pc:docChgLst>
    <pc:chgData name="Ethan Paul Maltaverne" userId="9f8ddd7f-9f64-410d-9217-976b91d913b6" providerId="ADAL" clId="{C6BCD5F0-C0ED-064F-B803-E93A41F7E3C5}"/>
    <pc:docChg chg="undo custSel modSld">
      <pc:chgData name="Ethan Paul Maltaverne" userId="9f8ddd7f-9f64-410d-9217-976b91d913b6" providerId="ADAL" clId="{C6BCD5F0-C0ED-064F-B803-E93A41F7E3C5}" dt="2020-04-28T04:37:11.036" v="6" actId="1076"/>
      <pc:docMkLst>
        <pc:docMk/>
      </pc:docMkLst>
      <pc:sldChg chg="addSp modSp modAnim">
        <pc:chgData name="Ethan Paul Maltaverne" userId="9f8ddd7f-9f64-410d-9217-976b91d913b6" providerId="ADAL" clId="{C6BCD5F0-C0ED-064F-B803-E93A41F7E3C5}" dt="2020-04-28T04:37:11.036" v="6" actId="1076"/>
        <pc:sldMkLst>
          <pc:docMk/>
          <pc:sldMk cId="2450445849" sldId="262"/>
        </pc:sldMkLst>
        <pc:picChg chg="add mod">
          <ac:chgData name="Ethan Paul Maltaverne" userId="9f8ddd7f-9f64-410d-9217-976b91d913b6" providerId="ADAL" clId="{C6BCD5F0-C0ED-064F-B803-E93A41F7E3C5}" dt="2020-04-28T04:37:11.036" v="6" actId="1076"/>
          <ac:picMkLst>
            <pc:docMk/>
            <pc:sldMk cId="2450445849" sldId="262"/>
            <ac:picMk id="15" creationId="{63F6C3BF-ACB2-AB43-B3F0-582D31DD30DB}"/>
          </ac:picMkLst>
        </pc:picChg>
      </pc:sldChg>
      <pc:sldChg chg="addSp modSp modAnim">
        <pc:chgData name="Ethan Paul Maltaverne" userId="9f8ddd7f-9f64-410d-9217-976b91d913b6" providerId="ADAL" clId="{C6BCD5F0-C0ED-064F-B803-E93A41F7E3C5}" dt="2020-04-28T04:36:38.373" v="3" actId="1076"/>
        <pc:sldMkLst>
          <pc:docMk/>
          <pc:sldMk cId="873955596" sldId="263"/>
        </pc:sldMkLst>
        <pc:picChg chg="mod">
          <ac:chgData name="Ethan Paul Maltaverne" userId="9f8ddd7f-9f64-410d-9217-976b91d913b6" providerId="ADAL" clId="{C6BCD5F0-C0ED-064F-B803-E93A41F7E3C5}" dt="2020-04-28T04:36:31.874" v="2" actId="1076"/>
          <ac:picMkLst>
            <pc:docMk/>
            <pc:sldMk cId="873955596" sldId="263"/>
            <ac:picMk id="3" creationId="{C6F696A2-CFF1-47A5-9BC1-E1949B50BBC1}"/>
          </ac:picMkLst>
        </pc:picChg>
        <pc:picChg chg="add mod">
          <ac:chgData name="Ethan Paul Maltaverne" userId="9f8ddd7f-9f64-410d-9217-976b91d913b6" providerId="ADAL" clId="{C6BCD5F0-C0ED-064F-B803-E93A41F7E3C5}" dt="2020-04-28T04:36:38.373" v="3" actId="1076"/>
          <ac:picMkLst>
            <pc:docMk/>
            <pc:sldMk cId="873955596" sldId="263"/>
            <ac:picMk id="7" creationId="{F73C75A3-E632-9041-A527-355E79B41311}"/>
          </ac:picMkLst>
        </pc:picChg>
      </pc:sldChg>
    </pc:docChg>
  </pc:docChgLst>
  <pc:docChgLst>
    <pc:chgData name="Daniel Paul Massaglia" userId="S::dm976@nau.edu::b8ef052e-6c33-46f7-b701-e4963c29970a" providerId="AD" clId="Web-{0281838E-93BA-410D-B454-A1602BB2AE1C}"/>
    <pc:docChg chg="addSld modSld">
      <pc:chgData name="Daniel Paul Massaglia" userId="S::dm976@nau.edu::b8ef052e-6c33-46f7-b701-e4963c29970a" providerId="AD" clId="Web-{0281838E-93BA-410D-B454-A1602BB2AE1C}" dt="2020-04-25T04:20:24.032" v="67"/>
      <pc:docMkLst>
        <pc:docMk/>
      </pc:docMkLst>
      <pc:sldChg chg="modSp">
        <pc:chgData name="Daniel Paul Massaglia" userId="S::dm976@nau.edu::b8ef052e-6c33-46f7-b701-e4963c29970a" providerId="AD" clId="Web-{0281838E-93BA-410D-B454-A1602BB2AE1C}" dt="2020-04-25T04:20:04.017" v="57" actId="20577"/>
        <pc:sldMkLst>
          <pc:docMk/>
          <pc:sldMk cId="109857222" sldId="256"/>
        </pc:sldMkLst>
        <pc:spChg chg="mod">
          <ac:chgData name="Daniel Paul Massaglia" userId="S::dm976@nau.edu::b8ef052e-6c33-46f7-b701-e4963c29970a" providerId="AD" clId="Web-{0281838E-93BA-410D-B454-A1602BB2AE1C}" dt="2020-04-25T04:19:48.610" v="11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Daniel Paul Massaglia" userId="S::dm976@nau.edu::b8ef052e-6c33-46f7-b701-e4963c29970a" providerId="AD" clId="Web-{0281838E-93BA-410D-B454-A1602BB2AE1C}" dt="2020-04-25T04:20:04.017" v="57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modSp new">
        <pc:chgData name="Daniel Paul Massaglia" userId="S::dm976@nau.edu::b8ef052e-6c33-46f7-b701-e4963c29970a" providerId="AD" clId="Web-{0281838E-93BA-410D-B454-A1602BB2AE1C}" dt="2020-04-25T04:20:19.048" v="64" actId="20577"/>
        <pc:sldMkLst>
          <pc:docMk/>
          <pc:sldMk cId="2480946430" sldId="257"/>
        </pc:sldMkLst>
        <pc:spChg chg="mod">
          <ac:chgData name="Daniel Paul Massaglia" userId="S::dm976@nau.edu::b8ef052e-6c33-46f7-b701-e4963c29970a" providerId="AD" clId="Web-{0281838E-93BA-410D-B454-A1602BB2AE1C}" dt="2020-04-25T04:20:19.048" v="64" actId="20577"/>
          <ac:spMkLst>
            <pc:docMk/>
            <pc:sldMk cId="2480946430" sldId="257"/>
            <ac:spMk id="2" creationId="{B9C8D2D3-DE38-474A-9C4B-67942DC21DE9}"/>
          </ac:spMkLst>
        </pc:spChg>
      </pc:sldChg>
      <pc:sldChg chg="new">
        <pc:chgData name="Daniel Paul Massaglia" userId="S::dm976@nau.edu::b8ef052e-6c33-46f7-b701-e4963c29970a" providerId="AD" clId="Web-{0281838E-93BA-410D-B454-A1602BB2AE1C}" dt="2020-04-25T04:20:24.032" v="67"/>
        <pc:sldMkLst>
          <pc:docMk/>
          <pc:sldMk cId="163875581" sldId="258"/>
        </pc:sldMkLst>
      </pc:sldChg>
    </pc:docChg>
  </pc:docChgLst>
  <pc:docChgLst>
    <pc:chgData name="Matthew Lawrence Mennell" userId="S::mlm636@nau.edu::df4d2005-a93f-493d-99c3-343237a9af84" providerId="AD" clId="Web-{66B2CD06-2629-4B3E-B440-910113A2CB4F}"/>
    <pc:docChg chg="modSld">
      <pc:chgData name="Matthew Lawrence Mennell" userId="S::mlm636@nau.edu::df4d2005-a93f-493d-99c3-343237a9af84" providerId="AD" clId="Web-{66B2CD06-2629-4B3E-B440-910113A2CB4F}" dt="2020-04-28T03:59:07.138" v="33" actId="1076"/>
      <pc:docMkLst>
        <pc:docMk/>
      </pc:docMkLst>
      <pc:sldChg chg="addSp delSp modSp">
        <pc:chgData name="Matthew Lawrence Mennell" userId="S::mlm636@nau.edu::df4d2005-a93f-493d-99c3-343237a9af84" providerId="AD" clId="Web-{66B2CD06-2629-4B3E-B440-910113A2CB4F}" dt="2020-04-28T03:59:07.138" v="33" actId="1076"/>
        <pc:sldMkLst>
          <pc:docMk/>
          <pc:sldMk cId="2348836895" sldId="265"/>
        </pc:sldMkLst>
        <pc:picChg chg="add del mod">
          <ac:chgData name="Matthew Lawrence Mennell" userId="S::mlm636@nau.edu::df4d2005-a93f-493d-99c3-343237a9af84" providerId="AD" clId="Web-{66B2CD06-2629-4B3E-B440-910113A2CB4F}" dt="2020-04-28T03:50:11.956" v="4"/>
          <ac:picMkLst>
            <pc:docMk/>
            <pc:sldMk cId="2348836895" sldId="265"/>
            <ac:picMk id="3" creationId="{8CB70C3A-C571-44DC-9383-6E1EF564FE9B}"/>
          </ac:picMkLst>
        </pc:picChg>
        <pc:picChg chg="del">
          <ac:chgData name="Matthew Lawrence Mennell" userId="S::mlm636@nau.edu::df4d2005-a93f-493d-99c3-343237a9af84" providerId="AD" clId="Web-{66B2CD06-2629-4B3E-B440-910113A2CB4F}" dt="2020-04-28T03:46:03.834" v="0"/>
          <ac:picMkLst>
            <pc:docMk/>
            <pc:sldMk cId="2348836895" sldId="265"/>
            <ac:picMk id="7" creationId="{58D47BDB-CC1C-2C4D-A273-A8D5F7F50C6A}"/>
          </ac:picMkLst>
        </pc:picChg>
        <pc:picChg chg="mod">
          <ac:chgData name="Matthew Lawrence Mennell" userId="S::mlm636@nau.edu::df4d2005-a93f-493d-99c3-343237a9af84" providerId="AD" clId="Web-{66B2CD06-2629-4B3E-B440-910113A2CB4F}" dt="2020-04-28T03:59:07.138" v="33" actId="1076"/>
          <ac:picMkLst>
            <pc:docMk/>
            <pc:sldMk cId="2348836895" sldId="265"/>
            <ac:picMk id="8" creationId="{214242F8-3D88-514F-BA49-6F6520A0CC74}"/>
          </ac:picMkLst>
        </pc:picChg>
        <pc:picChg chg="add mod modCrop">
          <ac:chgData name="Matthew Lawrence Mennell" userId="S::mlm636@nau.edu::df4d2005-a93f-493d-99c3-343237a9af84" providerId="AD" clId="Web-{66B2CD06-2629-4B3E-B440-910113A2CB4F}" dt="2020-04-28T03:55:43.625" v="20" actId="1076"/>
          <ac:picMkLst>
            <pc:docMk/>
            <pc:sldMk cId="2348836895" sldId="265"/>
            <ac:picMk id="9" creationId="{BECBDBAF-36B9-4F31-B2AC-E44DDFE36840}"/>
          </ac:picMkLst>
        </pc:picChg>
        <pc:picChg chg="mod">
          <ac:chgData name="Matthew Lawrence Mennell" userId="S::mlm636@nau.edu::df4d2005-a93f-493d-99c3-343237a9af84" providerId="AD" clId="Web-{66B2CD06-2629-4B3E-B440-910113A2CB4F}" dt="2020-04-28T03:51:16.675" v="6" actId="1076"/>
          <ac:picMkLst>
            <pc:docMk/>
            <pc:sldMk cId="2348836895" sldId="265"/>
            <ac:picMk id="11" creationId="{3A964390-A8FD-9C40-869A-4F07CA61957A}"/>
          </ac:picMkLst>
        </pc:picChg>
        <pc:picChg chg="add del mod modCrop">
          <ac:chgData name="Matthew Lawrence Mennell" userId="S::mlm636@nau.edu::df4d2005-a93f-493d-99c3-343237a9af84" providerId="AD" clId="Web-{66B2CD06-2629-4B3E-B440-910113A2CB4F}" dt="2020-04-28T03:57:52.154" v="32"/>
          <ac:picMkLst>
            <pc:docMk/>
            <pc:sldMk cId="2348836895" sldId="265"/>
            <ac:picMk id="12" creationId="{F7044ED3-5C98-49CF-905D-34E020D40EC5}"/>
          </ac:picMkLst>
        </pc:picChg>
        <pc:picChg chg="add del mod">
          <ac:chgData name="Matthew Lawrence Mennell" userId="S::mlm636@nau.edu::df4d2005-a93f-493d-99c3-343237a9af84" providerId="AD" clId="Web-{66B2CD06-2629-4B3E-B440-910113A2CB4F}" dt="2020-04-28T03:56:19.952" v="23"/>
          <ac:picMkLst>
            <pc:docMk/>
            <pc:sldMk cId="2348836895" sldId="265"/>
            <ac:picMk id="13" creationId="{EC2AC80E-1DE8-4985-BBAA-18F7B502D8BF}"/>
          </ac:picMkLst>
        </pc:picChg>
        <pc:picChg chg="add mod modCrop">
          <ac:chgData name="Matthew Lawrence Mennell" userId="S::mlm636@nau.edu::df4d2005-a93f-493d-99c3-343237a9af84" providerId="AD" clId="Web-{66B2CD06-2629-4B3E-B440-910113A2CB4F}" dt="2020-04-28T03:56:53.155" v="29" actId="14100"/>
          <ac:picMkLst>
            <pc:docMk/>
            <pc:sldMk cId="2348836895" sldId="265"/>
            <ac:picMk id="14" creationId="{FDDF67AC-B522-4199-B9F9-0CD33D329FD0}"/>
          </ac:picMkLst>
        </pc:picChg>
      </pc:sldChg>
    </pc:docChg>
  </pc:docChgLst>
  <pc:docChgLst>
    <pc:chgData name="Ethan Paul Maltaverne" userId="S::epm49@nau.edu::9f8ddd7f-9f64-410d-9217-976b91d913b6" providerId="AD" clId="Web-{F976B7FD-7401-4AE4-8D10-791059C8908B}"/>
    <pc:docChg chg="modSld sldOrd">
      <pc:chgData name="Ethan Paul Maltaverne" userId="S::epm49@nau.edu::9f8ddd7f-9f64-410d-9217-976b91d913b6" providerId="AD" clId="Web-{F976B7FD-7401-4AE4-8D10-791059C8908B}" dt="2020-04-28T04:14:58.275" v="900" actId="20577"/>
      <pc:docMkLst>
        <pc:docMk/>
      </pc:docMkLst>
      <pc:sldChg chg="addSp delSp modSp ord">
        <pc:chgData name="Ethan Paul Maltaverne" userId="S::epm49@nau.edu::9f8ddd7f-9f64-410d-9217-976b91d913b6" providerId="AD" clId="Web-{F976B7FD-7401-4AE4-8D10-791059C8908B}" dt="2020-04-28T03:42:47.188" v="885" actId="20577"/>
        <pc:sldMkLst>
          <pc:docMk/>
          <pc:sldMk cId="2450445849" sldId="262"/>
        </pc:sldMkLst>
        <pc:spChg chg="mod">
          <ac:chgData name="Ethan Paul Maltaverne" userId="S::epm49@nau.edu::9f8ddd7f-9f64-410d-9217-976b91d913b6" providerId="AD" clId="Web-{F976B7FD-7401-4AE4-8D10-791059C8908B}" dt="2020-04-28T03:42:02.064" v="866" actId="20577"/>
          <ac:spMkLst>
            <pc:docMk/>
            <pc:sldMk cId="2450445849" sldId="262"/>
            <ac:spMk id="2" creationId="{7B3E2EE9-A361-4C15-9F53-315D170660E4}"/>
          </ac:spMkLst>
        </pc:spChg>
        <pc:spChg chg="add mod">
          <ac:chgData name="Ethan Paul Maltaverne" userId="S::epm49@nau.edu::9f8ddd7f-9f64-410d-9217-976b91d913b6" providerId="AD" clId="Web-{F976B7FD-7401-4AE4-8D10-791059C8908B}" dt="2020-04-28T03:41:06.127" v="837"/>
          <ac:spMkLst>
            <pc:docMk/>
            <pc:sldMk cId="2450445849" sldId="262"/>
            <ac:spMk id="7" creationId="{A0B47230-9A71-48FE-9AA3-7C8988001E03}"/>
          </ac:spMkLst>
        </pc:spChg>
        <pc:spChg chg="add mod">
          <ac:chgData name="Ethan Paul Maltaverne" userId="S::epm49@nau.edu::9f8ddd7f-9f64-410d-9217-976b91d913b6" providerId="AD" clId="Web-{F976B7FD-7401-4AE4-8D10-791059C8908B}" dt="2020-04-28T03:42:47.188" v="885" actId="20577"/>
          <ac:spMkLst>
            <pc:docMk/>
            <pc:sldMk cId="2450445849" sldId="262"/>
            <ac:spMk id="10" creationId="{498B5B2E-0B19-470A-B968-7A8DF39F06EA}"/>
          </ac:spMkLst>
        </pc:spChg>
        <pc:cxnChg chg="add del mod">
          <ac:chgData name="Ethan Paul Maltaverne" userId="S::epm49@nau.edu::9f8ddd7f-9f64-410d-9217-976b91d913b6" providerId="AD" clId="Web-{F976B7FD-7401-4AE4-8D10-791059C8908B}" dt="2020-04-28T02:10:17.896" v="3"/>
          <ac:cxnSpMkLst>
            <pc:docMk/>
            <pc:sldMk cId="2450445849" sldId="262"/>
            <ac:cxnSpMk id="5" creationId="{382D5A59-6FD1-462E-9705-49C9D03BEE42}"/>
          </ac:cxnSpMkLst>
        </pc:cxnChg>
        <pc:cxnChg chg="add mod">
          <ac:chgData name="Ethan Paul Maltaverne" userId="S::epm49@nau.edu::9f8ddd7f-9f64-410d-9217-976b91d913b6" providerId="AD" clId="Web-{F976B7FD-7401-4AE4-8D10-791059C8908B}" dt="2020-04-28T02:34:12.268" v="322" actId="14100"/>
          <ac:cxnSpMkLst>
            <pc:docMk/>
            <pc:sldMk cId="2450445849" sldId="262"/>
            <ac:cxnSpMk id="8" creationId="{DC2E3015-7E5F-4762-93A5-89289F903D96}"/>
          </ac:cxnSpMkLst>
        </pc:cxnChg>
        <pc:cxnChg chg="add mod">
          <ac:chgData name="Ethan Paul Maltaverne" userId="S::epm49@nau.edu::9f8ddd7f-9f64-410d-9217-976b91d913b6" providerId="AD" clId="Web-{F976B7FD-7401-4AE4-8D10-791059C8908B}" dt="2020-04-28T02:34:22.737" v="325" actId="14100"/>
          <ac:cxnSpMkLst>
            <pc:docMk/>
            <pc:sldMk cId="2450445849" sldId="262"/>
            <ac:cxnSpMk id="9" creationId="{CE6A3E33-DB65-47B0-B002-6E603250B3A5}"/>
          </ac:cxnSpMkLst>
        </pc:cxnChg>
        <pc:cxnChg chg="add mod">
          <ac:chgData name="Ethan Paul Maltaverne" userId="S::epm49@nau.edu::9f8ddd7f-9f64-410d-9217-976b91d913b6" providerId="AD" clId="Web-{F976B7FD-7401-4AE4-8D10-791059C8908B}" dt="2020-04-28T03:42:30.563" v="883" actId="1076"/>
          <ac:cxnSpMkLst>
            <pc:docMk/>
            <pc:sldMk cId="2450445849" sldId="262"/>
            <ac:cxnSpMk id="12" creationId="{C083FC22-0BC0-4E55-9C94-6CEB9A8E0DF1}"/>
          </ac:cxnSpMkLst>
        </pc:cxnChg>
        <pc:cxnChg chg="add mod">
          <ac:chgData name="Ethan Paul Maltaverne" userId="S::epm49@nau.edu::9f8ddd7f-9f64-410d-9217-976b91d913b6" providerId="AD" clId="Web-{F976B7FD-7401-4AE4-8D10-791059C8908B}" dt="2020-04-28T03:42:19.595" v="881" actId="1076"/>
          <ac:cxnSpMkLst>
            <pc:docMk/>
            <pc:sldMk cId="2450445849" sldId="262"/>
            <ac:cxnSpMk id="13" creationId="{B6EA32B9-EEEF-441B-8F5F-1B6F5A305C20}"/>
          </ac:cxnSpMkLst>
        </pc:cxnChg>
        <pc:cxnChg chg="add mod">
          <ac:chgData name="Ethan Paul Maltaverne" userId="S::epm49@nau.edu::9f8ddd7f-9f64-410d-9217-976b91d913b6" providerId="AD" clId="Web-{F976B7FD-7401-4AE4-8D10-791059C8908B}" dt="2020-04-28T02:35:27.767" v="347" actId="14100"/>
          <ac:cxnSpMkLst>
            <pc:docMk/>
            <pc:sldMk cId="2450445849" sldId="262"/>
            <ac:cxnSpMk id="14" creationId="{2058FBD7-DA6F-4172-B81F-A77D8DE57018}"/>
          </ac:cxnSpMkLst>
        </pc:cxnChg>
      </pc:sldChg>
      <pc:sldChg chg="addSp delSp modSp">
        <pc:chgData name="Ethan Paul Maltaverne" userId="S::epm49@nau.edu::9f8ddd7f-9f64-410d-9217-976b91d913b6" providerId="AD" clId="Web-{F976B7FD-7401-4AE4-8D10-791059C8908B}" dt="2020-04-28T04:14:58.275" v="899" actId="20577"/>
        <pc:sldMkLst>
          <pc:docMk/>
          <pc:sldMk cId="873955596" sldId="263"/>
        </pc:sldMkLst>
        <pc:spChg chg="add del mod">
          <ac:chgData name="Ethan Paul Maltaverne" userId="S::epm49@nau.edu::9f8ddd7f-9f64-410d-9217-976b91d913b6" providerId="AD" clId="Web-{F976B7FD-7401-4AE4-8D10-791059C8908B}" dt="2020-04-28T02:24:53.197" v="95"/>
          <ac:spMkLst>
            <pc:docMk/>
            <pc:sldMk cId="873955596" sldId="263"/>
            <ac:spMk id="6" creationId="{34132DE2-6DE9-49BB-AE2F-8FBDAEB146FE}"/>
          </ac:spMkLst>
        </pc:spChg>
        <pc:spChg chg="add del mod">
          <ac:chgData name="Ethan Paul Maltaverne" userId="S::epm49@nau.edu::9f8ddd7f-9f64-410d-9217-976b91d913b6" providerId="AD" clId="Web-{F976B7FD-7401-4AE4-8D10-791059C8908B}" dt="2020-04-28T02:24:02.761" v="84"/>
          <ac:spMkLst>
            <pc:docMk/>
            <pc:sldMk cId="873955596" sldId="263"/>
            <ac:spMk id="7" creationId="{DE1D5D78-6BCC-4C67-8CA2-AAEE777C8383}"/>
          </ac:spMkLst>
        </pc:spChg>
        <pc:spChg chg="add mod">
          <ac:chgData name="Ethan Paul Maltaverne" userId="S::epm49@nau.edu::9f8ddd7f-9f64-410d-9217-976b91d913b6" providerId="AD" clId="Web-{F976B7FD-7401-4AE4-8D10-791059C8908B}" dt="2020-04-28T03:41:32.955" v="848"/>
          <ac:spMkLst>
            <pc:docMk/>
            <pc:sldMk cId="873955596" sldId="263"/>
            <ac:spMk id="8" creationId="{A513ACC2-3850-4612-B7E1-8460349FD071}"/>
          </ac:spMkLst>
        </pc:spChg>
        <pc:spChg chg="add mod">
          <ac:chgData name="Ethan Paul Maltaverne" userId="S::epm49@nau.edu::9f8ddd7f-9f64-410d-9217-976b91d913b6" providerId="AD" clId="Web-{F976B7FD-7401-4AE4-8D10-791059C8908B}" dt="2020-04-28T03:41:36.267" v="850"/>
          <ac:spMkLst>
            <pc:docMk/>
            <pc:sldMk cId="873955596" sldId="263"/>
            <ac:spMk id="10" creationId="{5DBD57F5-9E5A-4870-A144-C173E49D7CE2}"/>
          </ac:spMkLst>
        </pc:spChg>
        <pc:spChg chg="add mod">
          <ac:chgData name="Ethan Paul Maltaverne" userId="S::epm49@nau.edu::9f8ddd7f-9f64-410d-9217-976b91d913b6" providerId="AD" clId="Web-{F976B7FD-7401-4AE4-8D10-791059C8908B}" dt="2020-04-28T02:26:50.196" v="155" actId="1076"/>
          <ac:spMkLst>
            <pc:docMk/>
            <pc:sldMk cId="873955596" sldId="263"/>
            <ac:spMk id="14" creationId="{D2D85F8D-7B4A-4AC5-873D-CCD60A7CD738}"/>
          </ac:spMkLst>
        </pc:spChg>
        <pc:spChg chg="add mod">
          <ac:chgData name="Ethan Paul Maltaverne" userId="S::epm49@nau.edu::9f8ddd7f-9f64-410d-9217-976b91d913b6" providerId="AD" clId="Web-{F976B7FD-7401-4AE4-8D10-791059C8908B}" dt="2020-04-28T02:28:27.070" v="186" actId="14100"/>
          <ac:spMkLst>
            <pc:docMk/>
            <pc:sldMk cId="873955596" sldId="263"/>
            <ac:spMk id="15" creationId="{73081702-E038-4FBD-9748-31167FB508D0}"/>
          </ac:spMkLst>
        </pc:spChg>
        <pc:spChg chg="add mod">
          <ac:chgData name="Ethan Paul Maltaverne" userId="S::epm49@nau.edu::9f8ddd7f-9f64-410d-9217-976b91d913b6" providerId="AD" clId="Web-{F976B7FD-7401-4AE4-8D10-791059C8908B}" dt="2020-04-28T03:41:30.470" v="843"/>
          <ac:spMkLst>
            <pc:docMk/>
            <pc:sldMk cId="873955596" sldId="263"/>
            <ac:spMk id="16" creationId="{C79923CE-A121-43CF-9FF4-15B8AF26B407}"/>
          </ac:spMkLst>
        </pc:spChg>
        <pc:spChg chg="add mod">
          <ac:chgData name="Ethan Paul Maltaverne" userId="S::epm49@nau.edu::9f8ddd7f-9f64-410d-9217-976b91d913b6" providerId="AD" clId="Web-{F976B7FD-7401-4AE4-8D10-791059C8908B}" dt="2020-04-28T03:41:30.627" v="846"/>
          <ac:spMkLst>
            <pc:docMk/>
            <pc:sldMk cId="873955596" sldId="263"/>
            <ac:spMk id="18" creationId="{19ACDEA5-078D-4485-B677-D1CC4A1D41F5}"/>
          </ac:spMkLst>
        </pc:spChg>
        <pc:spChg chg="add mod">
          <ac:chgData name="Ethan Paul Maltaverne" userId="S::epm49@nau.edu::9f8ddd7f-9f64-410d-9217-976b91d913b6" providerId="AD" clId="Web-{F976B7FD-7401-4AE4-8D10-791059C8908B}" dt="2020-04-28T03:41:39.627" v="852"/>
          <ac:spMkLst>
            <pc:docMk/>
            <pc:sldMk cId="873955596" sldId="263"/>
            <ac:spMk id="20" creationId="{E7A3EF83-210D-4F4E-A1D1-BBFFE910475F}"/>
          </ac:spMkLst>
        </pc:spChg>
        <pc:spChg chg="add mod">
          <ac:chgData name="Ethan Paul Maltaverne" userId="S::epm49@nau.edu::9f8ddd7f-9f64-410d-9217-976b91d913b6" providerId="AD" clId="Web-{F976B7FD-7401-4AE4-8D10-791059C8908B}" dt="2020-04-28T02:36:25.439" v="364" actId="20577"/>
          <ac:spMkLst>
            <pc:docMk/>
            <pc:sldMk cId="873955596" sldId="263"/>
            <ac:spMk id="23" creationId="{AEBB6EA0-640B-4208-8F8B-A53C0B78187B}"/>
          </ac:spMkLst>
        </pc:spChg>
        <pc:spChg chg="add mod">
          <ac:chgData name="Ethan Paul Maltaverne" userId="S::epm49@nau.edu::9f8ddd7f-9f64-410d-9217-976b91d913b6" providerId="AD" clId="Web-{F976B7FD-7401-4AE4-8D10-791059C8908B}" dt="2020-04-28T04:14:58.275" v="899" actId="20577"/>
          <ac:spMkLst>
            <pc:docMk/>
            <pc:sldMk cId="873955596" sldId="263"/>
            <ac:spMk id="24" creationId="{0058D4D5-E31F-446C-8720-70D1054DACF2}"/>
          </ac:spMkLst>
        </pc:spChg>
        <pc:cxnChg chg="add mod">
          <ac:chgData name="Ethan Paul Maltaverne" userId="S::epm49@nau.edu::9f8ddd7f-9f64-410d-9217-976b91d913b6" providerId="AD" clId="Web-{F976B7FD-7401-4AE4-8D10-791059C8908B}" dt="2020-04-28T02:23:15.183" v="6" actId="14100"/>
          <ac:cxnSpMkLst>
            <pc:docMk/>
            <pc:sldMk cId="873955596" sldId="263"/>
            <ac:cxnSpMk id="5" creationId="{53AF6F4B-0DBC-4D97-A2C5-FECBD9555B03}"/>
          </ac:cxnSpMkLst>
        </pc:cxnChg>
        <pc:cxnChg chg="add mod">
          <ac:chgData name="Ethan Paul Maltaverne" userId="S::epm49@nau.edu::9f8ddd7f-9f64-410d-9217-976b91d913b6" providerId="AD" clId="Web-{F976B7FD-7401-4AE4-8D10-791059C8908B}" dt="2020-04-28T02:27:57.508" v="156" actId="14100"/>
          <ac:cxnSpMkLst>
            <pc:docMk/>
            <pc:sldMk cId="873955596" sldId="263"/>
            <ac:cxnSpMk id="12" creationId="{DCDDD374-62CD-4C1C-A377-22FAB983F20D}"/>
          </ac:cxnSpMkLst>
        </pc:cxnChg>
        <pc:cxnChg chg="add mod">
          <ac:chgData name="Ethan Paul Maltaverne" userId="S::epm49@nau.edu::9f8ddd7f-9f64-410d-9217-976b91d913b6" providerId="AD" clId="Web-{F976B7FD-7401-4AE4-8D10-791059C8908B}" dt="2020-04-28T02:29:08.475" v="193" actId="14100"/>
          <ac:cxnSpMkLst>
            <pc:docMk/>
            <pc:sldMk cId="873955596" sldId="263"/>
            <ac:cxnSpMk id="17" creationId="{DA647EF2-0C6C-43BB-B261-D9485742C27E}"/>
          </ac:cxnSpMkLst>
        </pc:cxnChg>
        <pc:cxnChg chg="add mod">
          <ac:chgData name="Ethan Paul Maltaverne" userId="S::epm49@nau.edu::9f8ddd7f-9f64-410d-9217-976b91d913b6" providerId="AD" clId="Web-{F976B7FD-7401-4AE4-8D10-791059C8908B}" dt="2020-04-28T02:30:12.834" v="225" actId="14100"/>
          <ac:cxnSpMkLst>
            <pc:docMk/>
            <pc:sldMk cId="873955596" sldId="263"/>
            <ac:cxnSpMk id="19" creationId="{F43E9C5C-0F26-4670-9BB4-060FFE576540}"/>
          </ac:cxnSpMkLst>
        </pc:cxnChg>
        <pc:cxnChg chg="add mod">
          <ac:chgData name="Ethan Paul Maltaverne" userId="S::epm49@nau.edu::9f8ddd7f-9f64-410d-9217-976b91d913b6" providerId="AD" clId="Web-{F976B7FD-7401-4AE4-8D10-791059C8908B}" dt="2020-04-28T02:32:25.973" v="246" actId="14100"/>
          <ac:cxnSpMkLst>
            <pc:docMk/>
            <pc:sldMk cId="873955596" sldId="263"/>
            <ac:cxnSpMk id="21" creationId="{A676497B-5ED6-4182-BC68-FCF410C2D422}"/>
          </ac:cxnSpMkLst>
        </pc:cxnChg>
        <pc:cxnChg chg="add mod">
          <ac:chgData name="Ethan Paul Maltaverne" userId="S::epm49@nau.edu::9f8ddd7f-9f64-410d-9217-976b91d913b6" providerId="AD" clId="Web-{F976B7FD-7401-4AE4-8D10-791059C8908B}" dt="2020-04-28T02:32:37.238" v="249" actId="14100"/>
          <ac:cxnSpMkLst>
            <pc:docMk/>
            <pc:sldMk cId="873955596" sldId="263"/>
            <ac:cxnSpMk id="22" creationId="{2984B37D-6CCA-4B1E-9F07-4C90228CE4A9}"/>
          </ac:cxnSpMkLst>
        </pc:cxnChg>
      </pc:sldChg>
      <pc:sldChg chg="addSp modSp">
        <pc:chgData name="Ethan Paul Maltaverne" userId="S::epm49@nau.edu::9f8ddd7f-9f64-410d-9217-976b91d913b6" providerId="AD" clId="Web-{F976B7FD-7401-4AE4-8D10-791059C8908B}" dt="2020-04-28T03:11:49.460" v="760" actId="1076"/>
        <pc:sldMkLst>
          <pc:docMk/>
          <pc:sldMk cId="168643871" sldId="268"/>
        </pc:sldMkLst>
        <pc:spChg chg="add mod">
          <ac:chgData name="Ethan Paul Maltaverne" userId="S::epm49@nau.edu::9f8ddd7f-9f64-410d-9217-976b91d913b6" providerId="AD" clId="Web-{F976B7FD-7401-4AE4-8D10-791059C8908B}" dt="2020-04-28T03:07:24.979" v="700" actId="20577"/>
          <ac:spMkLst>
            <pc:docMk/>
            <pc:sldMk cId="168643871" sldId="268"/>
            <ac:spMk id="6" creationId="{79329792-8996-42E0-AEFE-9082A7C9A4A8}"/>
          </ac:spMkLst>
        </pc:spChg>
        <pc:spChg chg="add mod">
          <ac:chgData name="Ethan Paul Maltaverne" userId="S::epm49@nau.edu::9f8ddd7f-9f64-410d-9217-976b91d913b6" providerId="AD" clId="Web-{F976B7FD-7401-4AE4-8D10-791059C8908B}" dt="2020-04-28T03:07:56.291" v="730" actId="1076"/>
          <ac:spMkLst>
            <pc:docMk/>
            <pc:sldMk cId="168643871" sldId="268"/>
            <ac:spMk id="7" creationId="{F18AB5DA-9C23-4A90-9376-D6A894EAB7BA}"/>
          </ac:spMkLst>
        </pc:spChg>
        <pc:spChg chg="add mod">
          <ac:chgData name="Ethan Paul Maltaverne" userId="S::epm49@nau.edu::9f8ddd7f-9f64-410d-9217-976b91d913b6" providerId="AD" clId="Web-{F976B7FD-7401-4AE4-8D10-791059C8908B}" dt="2020-04-28T03:11:49.460" v="760" actId="1076"/>
          <ac:spMkLst>
            <pc:docMk/>
            <pc:sldMk cId="168643871" sldId="268"/>
            <ac:spMk id="9" creationId="{4FF7BDC3-5730-477C-A135-9AA19A6D9DD0}"/>
          </ac:spMkLst>
        </pc:spChg>
      </pc:sldChg>
      <pc:sldChg chg="addSp modSp">
        <pc:chgData name="Ethan Paul Maltaverne" userId="S::epm49@nau.edu::9f8ddd7f-9f64-410d-9217-976b91d913b6" providerId="AD" clId="Web-{F976B7FD-7401-4AE4-8D10-791059C8908B}" dt="2020-04-28T02:40:59.420" v="450" actId="20577"/>
        <pc:sldMkLst>
          <pc:docMk/>
          <pc:sldMk cId="3266207992" sldId="273"/>
        </pc:sldMkLst>
        <pc:spChg chg="add mod">
          <ac:chgData name="Ethan Paul Maltaverne" userId="S::epm49@nau.edu::9f8ddd7f-9f64-410d-9217-976b91d913b6" providerId="AD" clId="Web-{F976B7FD-7401-4AE4-8D10-791059C8908B}" dt="2020-04-28T02:40:59.420" v="450" actId="20577"/>
          <ac:spMkLst>
            <pc:docMk/>
            <pc:sldMk cId="3266207992" sldId="273"/>
            <ac:spMk id="5" creationId="{22A58A52-9F9B-4C49-8D9F-D13093B45AF3}"/>
          </ac:spMkLst>
        </pc:spChg>
      </pc:sldChg>
      <pc:sldChg chg="addSp modSp">
        <pc:chgData name="Ethan Paul Maltaverne" userId="S::epm49@nau.edu::9f8ddd7f-9f64-410d-9217-976b91d913b6" providerId="AD" clId="Web-{F976B7FD-7401-4AE4-8D10-791059C8908B}" dt="2020-04-28T03:21:57.827" v="812" actId="14100"/>
        <pc:sldMkLst>
          <pc:docMk/>
          <pc:sldMk cId="4169097378" sldId="275"/>
        </pc:sldMkLst>
        <pc:spChg chg="add mod">
          <ac:chgData name="Ethan Paul Maltaverne" userId="S::epm49@nau.edu::9f8ddd7f-9f64-410d-9217-976b91d913b6" providerId="AD" clId="Web-{F976B7FD-7401-4AE4-8D10-791059C8908B}" dt="2020-04-28T03:03:30.232" v="646" actId="1076"/>
          <ac:spMkLst>
            <pc:docMk/>
            <pc:sldMk cId="4169097378" sldId="275"/>
            <ac:spMk id="5" creationId="{4449724F-431E-4227-88FD-76977BC42A05}"/>
          </ac:spMkLst>
        </pc:spChg>
        <pc:spChg chg="add mod">
          <ac:chgData name="Ethan Paul Maltaverne" userId="S::epm49@nau.edu::9f8ddd7f-9f64-410d-9217-976b91d913b6" providerId="AD" clId="Web-{F976B7FD-7401-4AE4-8D10-791059C8908B}" dt="2020-04-28T03:13:06.506" v="762" actId="1076"/>
          <ac:spMkLst>
            <pc:docMk/>
            <pc:sldMk cId="4169097378" sldId="275"/>
            <ac:spMk id="7" creationId="{BAFA4903-EAFB-48C1-BD42-756BF30CA21F}"/>
          </ac:spMkLst>
        </pc:spChg>
        <pc:spChg chg="add mod">
          <ac:chgData name="Ethan Paul Maltaverne" userId="S::epm49@nau.edu::9f8ddd7f-9f64-410d-9217-976b91d913b6" providerId="AD" clId="Web-{F976B7FD-7401-4AE4-8D10-791059C8908B}" dt="2020-04-28T03:21:21.172" v="790" actId="14100"/>
          <ac:spMkLst>
            <pc:docMk/>
            <pc:sldMk cId="4169097378" sldId="275"/>
            <ac:spMk id="10" creationId="{5B51151A-56C9-4D06-A7BA-6A7FD354618A}"/>
          </ac:spMkLst>
        </pc:spChg>
        <pc:spChg chg="add mod">
          <ac:chgData name="Ethan Paul Maltaverne" userId="S::epm49@nau.edu::9f8ddd7f-9f64-410d-9217-976b91d913b6" providerId="AD" clId="Web-{F976B7FD-7401-4AE4-8D10-791059C8908B}" dt="2020-04-28T03:21:57.827" v="812" actId="14100"/>
          <ac:spMkLst>
            <pc:docMk/>
            <pc:sldMk cId="4169097378" sldId="275"/>
            <ac:spMk id="11" creationId="{AF9F6ADA-32A5-4BF8-8C0D-B0E7A79C630D}"/>
          </ac:spMkLst>
        </pc:spChg>
        <pc:picChg chg="mod">
          <ac:chgData name="Ethan Paul Maltaverne" userId="S::epm49@nau.edu::9f8ddd7f-9f64-410d-9217-976b91d913b6" providerId="AD" clId="Web-{F976B7FD-7401-4AE4-8D10-791059C8908B}" dt="2020-04-28T03:03:36.372" v="648" actId="1076"/>
          <ac:picMkLst>
            <pc:docMk/>
            <pc:sldMk cId="4169097378" sldId="275"/>
            <ac:picMk id="4" creationId="{2FA89FB7-6FD5-4C66-BE0A-1C6296BEAC1B}"/>
          </ac:picMkLst>
        </pc:picChg>
        <pc:cxnChg chg="add mod">
          <ac:chgData name="Ethan Paul Maltaverne" userId="S::epm49@nau.edu::9f8ddd7f-9f64-410d-9217-976b91d913b6" providerId="AD" clId="Web-{F976B7FD-7401-4AE4-8D10-791059C8908B}" dt="2020-04-28T03:13:22.693" v="765" actId="14100"/>
          <ac:cxnSpMkLst>
            <pc:docMk/>
            <pc:sldMk cId="4169097378" sldId="275"/>
            <ac:cxnSpMk id="8" creationId="{EF25A99C-C21A-41A8-90DA-7D3F498C5992}"/>
          </ac:cxnSpMkLst>
        </pc:cxnChg>
        <pc:cxnChg chg="add mod">
          <ac:chgData name="Ethan Paul Maltaverne" userId="S::epm49@nau.edu::9f8ddd7f-9f64-410d-9217-976b91d913b6" providerId="AD" clId="Web-{F976B7FD-7401-4AE4-8D10-791059C8908B}" dt="2020-04-28T03:13:37.349" v="768" actId="14100"/>
          <ac:cxnSpMkLst>
            <pc:docMk/>
            <pc:sldMk cId="4169097378" sldId="275"/>
            <ac:cxnSpMk id="9" creationId="{FB5E6867-1C33-4F22-9E50-F53194B69FCD}"/>
          </ac:cxnSpMkLst>
        </pc:cxnChg>
      </pc:sldChg>
      <pc:sldChg chg="modSp">
        <pc:chgData name="Ethan Paul Maltaverne" userId="S::epm49@nau.edu::9f8ddd7f-9f64-410d-9217-976b91d913b6" providerId="AD" clId="Web-{F976B7FD-7401-4AE4-8D10-791059C8908B}" dt="2020-04-28T03:39:24.753" v="821"/>
        <pc:sldMkLst>
          <pc:docMk/>
          <pc:sldMk cId="3452814953" sldId="279"/>
        </pc:sldMkLst>
        <pc:spChg chg="mod">
          <ac:chgData name="Ethan Paul Maltaverne" userId="S::epm49@nau.edu::9f8ddd7f-9f64-410d-9217-976b91d913b6" providerId="AD" clId="Web-{F976B7FD-7401-4AE4-8D10-791059C8908B}" dt="2020-04-28T03:39:24.753" v="821"/>
          <ac:spMkLst>
            <pc:docMk/>
            <pc:sldMk cId="3452814953" sldId="279"/>
            <ac:spMk id="10" creationId="{AFCB95E9-F94E-4820-8B3E-A7999C0098E9}"/>
          </ac:spMkLst>
        </pc:spChg>
      </pc:sldChg>
      <pc:sldChg chg="addSp modSp">
        <pc:chgData name="Ethan Paul Maltaverne" userId="S::epm49@nau.edu::9f8ddd7f-9f64-410d-9217-976b91d913b6" providerId="AD" clId="Web-{F976B7FD-7401-4AE4-8D10-791059C8908B}" dt="2020-04-28T02:52:52.255" v="609" actId="1076"/>
        <pc:sldMkLst>
          <pc:docMk/>
          <pc:sldMk cId="3067260056" sldId="281"/>
        </pc:sldMkLst>
        <pc:spChg chg="add mod">
          <ac:chgData name="Ethan Paul Maltaverne" userId="S::epm49@nau.edu::9f8ddd7f-9f64-410d-9217-976b91d913b6" providerId="AD" clId="Web-{F976B7FD-7401-4AE4-8D10-791059C8908B}" dt="2020-04-28T02:52:28.895" v="570" actId="20577"/>
          <ac:spMkLst>
            <pc:docMk/>
            <pc:sldMk cId="3067260056" sldId="281"/>
            <ac:spMk id="3" creationId="{C82C209A-EBA6-449D-9A4F-EE7ACB74BCDF}"/>
          </ac:spMkLst>
        </pc:spChg>
        <pc:spChg chg="add mod">
          <ac:chgData name="Ethan Paul Maltaverne" userId="S::epm49@nau.edu::9f8ddd7f-9f64-410d-9217-976b91d913b6" providerId="AD" clId="Web-{F976B7FD-7401-4AE4-8D10-791059C8908B}" dt="2020-04-28T02:43:25.308" v="522" actId="1076"/>
          <ac:spMkLst>
            <pc:docMk/>
            <pc:sldMk cId="3067260056" sldId="281"/>
            <ac:spMk id="4" creationId="{9EF27CB5-38C0-4C5E-8A61-6B989230BB65}"/>
          </ac:spMkLst>
        </pc:spChg>
        <pc:spChg chg="add mod">
          <ac:chgData name="Ethan Paul Maltaverne" userId="S::epm49@nau.edu::9f8ddd7f-9f64-410d-9217-976b91d913b6" providerId="AD" clId="Web-{F976B7FD-7401-4AE4-8D10-791059C8908B}" dt="2020-04-28T02:43:49.339" v="548" actId="1076"/>
          <ac:spMkLst>
            <pc:docMk/>
            <pc:sldMk cId="3067260056" sldId="281"/>
            <ac:spMk id="5" creationId="{3ABF5073-7277-499A-A17D-F9D9FAAD3CC8}"/>
          </ac:spMkLst>
        </pc:spChg>
        <pc:spChg chg="add mod">
          <ac:chgData name="Ethan Paul Maltaverne" userId="S::epm49@nau.edu::9f8ddd7f-9f64-410d-9217-976b91d913b6" providerId="AD" clId="Web-{F976B7FD-7401-4AE4-8D10-791059C8908B}" dt="2020-04-28T02:44:15.152" v="566" actId="14100"/>
          <ac:spMkLst>
            <pc:docMk/>
            <pc:sldMk cId="3067260056" sldId="281"/>
            <ac:spMk id="6" creationId="{565823DB-CC6C-4EFA-B2E5-D8F76C0A8C6A}"/>
          </ac:spMkLst>
        </pc:spChg>
        <pc:spChg chg="add mod">
          <ac:chgData name="Ethan Paul Maltaverne" userId="S::epm49@nau.edu::9f8ddd7f-9f64-410d-9217-976b91d913b6" providerId="AD" clId="Web-{F976B7FD-7401-4AE4-8D10-791059C8908B}" dt="2020-04-28T02:52:52.255" v="609" actId="1076"/>
          <ac:spMkLst>
            <pc:docMk/>
            <pc:sldMk cId="3067260056" sldId="281"/>
            <ac:spMk id="8" creationId="{DE347C47-CEA9-4EEC-8D61-0477BEE80DFA}"/>
          </ac:spMkLst>
        </pc:spChg>
      </pc:sldChg>
      <pc:sldChg chg="modSp">
        <pc:chgData name="Ethan Paul Maltaverne" userId="S::epm49@nau.edu::9f8ddd7f-9f64-410d-9217-976b91d913b6" providerId="AD" clId="Web-{F976B7FD-7401-4AE4-8D10-791059C8908B}" dt="2020-04-28T03:43:27.391" v="892" actId="20577"/>
        <pc:sldMkLst>
          <pc:docMk/>
          <pc:sldMk cId="1053892880" sldId="282"/>
        </pc:sldMkLst>
        <pc:spChg chg="mod">
          <ac:chgData name="Ethan Paul Maltaverne" userId="S::epm49@nau.edu::9f8ddd7f-9f64-410d-9217-976b91d913b6" providerId="AD" clId="Web-{F976B7FD-7401-4AE4-8D10-791059C8908B}" dt="2020-04-28T03:43:27.391" v="892" actId="20577"/>
          <ac:spMkLst>
            <pc:docMk/>
            <pc:sldMk cId="1053892880" sldId="282"/>
            <ac:spMk id="2" creationId="{DB67239C-B219-4677-BA02-992A95CC5182}"/>
          </ac:spMkLst>
        </pc:spChg>
      </pc:sldChg>
    </pc:docChg>
  </pc:docChgLst>
  <pc:docChgLst>
    <pc:chgData name="Matthew Lawrence Mennell" userId="S::mlm636@nau.edu::df4d2005-a93f-493d-99c3-343237a9af84" providerId="AD" clId="Web-{6E655DE2-7DCE-4118-993B-E7D890739A7E}"/>
    <pc:docChg chg="modSld">
      <pc:chgData name="Matthew Lawrence Mennell" userId="S::mlm636@nau.edu::df4d2005-a93f-493d-99c3-343237a9af84" providerId="AD" clId="Web-{6E655DE2-7DCE-4118-993B-E7D890739A7E}" dt="2020-04-28T03:43:38.251" v="0" actId="1076"/>
      <pc:docMkLst>
        <pc:docMk/>
      </pc:docMkLst>
      <pc:sldChg chg="modSp">
        <pc:chgData name="Matthew Lawrence Mennell" userId="S::mlm636@nau.edu::df4d2005-a93f-493d-99c3-343237a9af84" providerId="AD" clId="Web-{6E655DE2-7DCE-4118-993B-E7D890739A7E}" dt="2020-04-28T03:43:38.251" v="0" actId="1076"/>
        <pc:sldMkLst>
          <pc:docMk/>
          <pc:sldMk cId="2348836895" sldId="265"/>
        </pc:sldMkLst>
        <pc:picChg chg="mod">
          <ac:chgData name="Matthew Lawrence Mennell" userId="S::mlm636@nau.edu::df4d2005-a93f-493d-99c3-343237a9af84" providerId="AD" clId="Web-{6E655DE2-7DCE-4118-993B-E7D890739A7E}" dt="2020-04-28T03:43:38.251" v="0" actId="1076"/>
          <ac:picMkLst>
            <pc:docMk/>
            <pc:sldMk cId="2348836895" sldId="265"/>
            <ac:picMk id="8" creationId="{214242F8-3D88-514F-BA49-6F6520A0CC74}"/>
          </ac:picMkLst>
        </pc:picChg>
      </pc:sldChg>
    </pc:docChg>
  </pc:docChgLst>
  <pc:docChgLst>
    <pc:chgData name="Daniel Massaglia" userId="b8ef052e-6c33-46f7-b701-e4963c29970a" providerId="ADAL" clId="{BB7DB86E-FD99-7B47-8966-B45C2D13C59E}"/>
    <pc:docChg chg="undo redo custSel delSld modSld">
      <pc:chgData name="Daniel Massaglia" userId="b8ef052e-6c33-46f7-b701-e4963c29970a" providerId="ADAL" clId="{BB7DB86E-FD99-7B47-8966-B45C2D13C59E}" dt="2020-04-28T04:53:10.893" v="197" actId="1076"/>
      <pc:docMkLst>
        <pc:docMk/>
      </pc:docMkLst>
      <pc:sldChg chg="modSp">
        <pc:chgData name="Daniel Massaglia" userId="b8ef052e-6c33-46f7-b701-e4963c29970a" providerId="ADAL" clId="{BB7DB86E-FD99-7B47-8966-B45C2D13C59E}" dt="2020-04-28T04:41:41.409" v="85" actId="20577"/>
        <pc:sldMkLst>
          <pc:docMk/>
          <pc:sldMk cId="109857222" sldId="256"/>
        </pc:sldMkLst>
        <pc:spChg chg="mod">
          <ac:chgData name="Daniel Massaglia" userId="b8ef052e-6c33-46f7-b701-e4963c29970a" providerId="ADAL" clId="{BB7DB86E-FD99-7B47-8966-B45C2D13C59E}" dt="2020-04-28T04:41:41.409" v="85" actId="20577"/>
          <ac:spMkLst>
            <pc:docMk/>
            <pc:sldMk cId="109857222" sldId="256"/>
            <ac:spMk id="5" creationId="{109D324D-7EF5-4F1C-A7B3-AF3A61DF9256}"/>
          </ac:spMkLst>
        </pc:spChg>
      </pc:sldChg>
      <pc:sldChg chg="addSp delSp modSp modAnim">
        <pc:chgData name="Daniel Massaglia" userId="b8ef052e-6c33-46f7-b701-e4963c29970a" providerId="ADAL" clId="{BB7DB86E-FD99-7B47-8966-B45C2D13C59E}" dt="2020-04-28T04:53:10.893" v="197" actId="1076"/>
        <pc:sldMkLst>
          <pc:docMk/>
          <pc:sldMk cId="2348836895" sldId="265"/>
        </pc:sldMkLst>
        <pc:spChg chg="add del mod">
          <ac:chgData name="Daniel Massaglia" userId="b8ef052e-6c33-46f7-b701-e4963c29970a" providerId="ADAL" clId="{BB7DB86E-FD99-7B47-8966-B45C2D13C59E}" dt="2020-04-28T02:29:46.195" v="50" actId="478"/>
          <ac:spMkLst>
            <pc:docMk/>
            <pc:sldMk cId="2348836895" sldId="265"/>
            <ac:spMk id="3" creationId="{7622B6A6-8BFA-F34E-B37E-D4E078A19ED7}"/>
          </ac:spMkLst>
        </pc:spChg>
        <pc:spChg chg="add mod">
          <ac:chgData name="Daniel Massaglia" userId="b8ef052e-6c33-46f7-b701-e4963c29970a" providerId="ADAL" clId="{BB7DB86E-FD99-7B47-8966-B45C2D13C59E}" dt="2020-04-28T04:53:10.893" v="197" actId="1076"/>
          <ac:spMkLst>
            <pc:docMk/>
            <pc:sldMk cId="2348836895" sldId="265"/>
            <ac:spMk id="5" creationId="{52F0B4EB-A3FE-EB40-BF82-EC762289DFFA}"/>
          </ac:spMkLst>
        </pc:spChg>
        <pc:spChg chg="add del mod">
          <ac:chgData name="Daniel Massaglia" userId="b8ef052e-6c33-46f7-b701-e4963c29970a" providerId="ADAL" clId="{BB7DB86E-FD99-7B47-8966-B45C2D13C59E}" dt="2020-04-28T03:37:30.397" v="53"/>
          <ac:spMkLst>
            <pc:docMk/>
            <pc:sldMk cId="2348836895" sldId="265"/>
            <ac:spMk id="10" creationId="{070AFF20-43D3-4D42-B320-5238D735D8FB}"/>
          </ac:spMkLst>
        </pc:spChg>
        <pc:spChg chg="add mod">
          <ac:chgData name="Daniel Massaglia" userId="b8ef052e-6c33-46f7-b701-e4963c29970a" providerId="ADAL" clId="{BB7DB86E-FD99-7B47-8966-B45C2D13C59E}" dt="2020-04-28T04:50:51.171" v="185" actId="1076"/>
          <ac:spMkLst>
            <pc:docMk/>
            <pc:sldMk cId="2348836895" sldId="265"/>
            <ac:spMk id="18" creationId="{D95092CB-D06F-6549-B17D-613CC131E4E0}"/>
          </ac:spMkLst>
        </pc:spChg>
        <pc:spChg chg="add mod">
          <ac:chgData name="Daniel Massaglia" userId="b8ef052e-6c33-46f7-b701-e4963c29970a" providerId="ADAL" clId="{BB7DB86E-FD99-7B47-8966-B45C2D13C59E}" dt="2020-04-28T04:50:47.372" v="184" actId="1076"/>
          <ac:spMkLst>
            <pc:docMk/>
            <pc:sldMk cId="2348836895" sldId="265"/>
            <ac:spMk id="19" creationId="{35B374DD-1846-EE4F-9DAF-44797BCC958E}"/>
          </ac:spMkLst>
        </pc:spChg>
        <pc:spChg chg="add mod">
          <ac:chgData name="Daniel Massaglia" userId="b8ef052e-6c33-46f7-b701-e4963c29970a" providerId="ADAL" clId="{BB7DB86E-FD99-7B47-8966-B45C2D13C59E}" dt="2020-04-28T04:50:55.233" v="186" actId="1076"/>
          <ac:spMkLst>
            <pc:docMk/>
            <pc:sldMk cId="2348836895" sldId="265"/>
            <ac:spMk id="20" creationId="{7B105999-C27F-7E49-85AB-D3AE4AFC2371}"/>
          </ac:spMkLst>
        </pc:spChg>
        <pc:spChg chg="add del">
          <ac:chgData name="Daniel Massaglia" userId="b8ef052e-6c33-46f7-b701-e4963c29970a" providerId="ADAL" clId="{BB7DB86E-FD99-7B47-8966-B45C2D13C59E}" dt="2020-04-28T04:46:57.006" v="155" actId="478"/>
          <ac:spMkLst>
            <pc:docMk/>
            <pc:sldMk cId="2348836895" sldId="265"/>
            <ac:spMk id="21" creationId="{C8A03641-17CA-CD48-B833-A60AE204FE85}"/>
          </ac:spMkLst>
        </pc:spChg>
        <pc:spChg chg="add mod">
          <ac:chgData name="Daniel Massaglia" userId="b8ef052e-6c33-46f7-b701-e4963c29970a" providerId="ADAL" clId="{BB7DB86E-FD99-7B47-8966-B45C2D13C59E}" dt="2020-04-28T04:50:59.515" v="187" actId="1076"/>
          <ac:spMkLst>
            <pc:docMk/>
            <pc:sldMk cId="2348836895" sldId="265"/>
            <ac:spMk id="22" creationId="{522DCFE9-D5B5-C941-AA91-B9A8CA1443C8}"/>
          </ac:spMkLst>
        </pc:spChg>
        <pc:picChg chg="del">
          <ac:chgData name="Daniel Massaglia" userId="b8ef052e-6c33-46f7-b701-e4963c29970a" providerId="ADAL" clId="{BB7DB86E-FD99-7B47-8966-B45C2D13C59E}" dt="2020-04-28T02:29:18.402" v="48" actId="478"/>
          <ac:picMkLst>
            <pc:docMk/>
            <pc:sldMk cId="2348836895" sldId="265"/>
            <ac:picMk id="4" creationId="{E64D6BE2-AF9F-427D-9EF7-101A1AA8ECD3}"/>
          </ac:picMkLst>
        </pc:picChg>
        <pc:picChg chg="add del mod">
          <ac:chgData name="Daniel Massaglia" userId="b8ef052e-6c33-46f7-b701-e4963c29970a" providerId="ADAL" clId="{BB7DB86E-FD99-7B47-8966-B45C2D13C59E}" dt="2020-04-28T04:41:28.298" v="81" actId="478"/>
          <ac:picMkLst>
            <pc:docMk/>
            <pc:sldMk cId="2348836895" sldId="265"/>
            <ac:picMk id="6" creationId="{79EB09EE-8270-DD41-B21A-D50D05099F9A}"/>
          </ac:picMkLst>
        </pc:picChg>
        <pc:picChg chg="add del mod">
          <ac:chgData name="Daniel Massaglia" userId="b8ef052e-6c33-46f7-b701-e4963c29970a" providerId="ADAL" clId="{BB7DB86E-FD99-7B47-8966-B45C2D13C59E}" dt="2020-04-28T04:14:12.597" v="68" actId="478"/>
          <ac:picMkLst>
            <pc:docMk/>
            <pc:sldMk cId="2348836895" sldId="265"/>
            <ac:picMk id="7" creationId="{58D47BDB-CC1C-2C4D-A273-A8D5F7F50C6A}"/>
          </ac:picMkLst>
        </pc:picChg>
        <pc:picChg chg="add mod">
          <ac:chgData name="Daniel Massaglia" userId="b8ef052e-6c33-46f7-b701-e4963c29970a" providerId="ADAL" clId="{BB7DB86E-FD99-7B47-8966-B45C2D13C59E}" dt="2020-04-28T04:50:33.009" v="182" actId="1076"/>
          <ac:picMkLst>
            <pc:docMk/>
            <pc:sldMk cId="2348836895" sldId="265"/>
            <ac:picMk id="8" creationId="{214242F8-3D88-514F-BA49-6F6520A0CC74}"/>
          </ac:picMkLst>
        </pc:picChg>
        <pc:picChg chg="add mod">
          <ac:chgData name="Daniel Massaglia" userId="b8ef052e-6c33-46f7-b701-e4963c29970a" providerId="ADAL" clId="{BB7DB86E-FD99-7B47-8966-B45C2D13C59E}" dt="2020-04-28T03:41:40.130" v="60" actId="1076"/>
          <ac:picMkLst>
            <pc:docMk/>
            <pc:sldMk cId="2348836895" sldId="265"/>
            <ac:picMk id="11" creationId="{3A964390-A8FD-9C40-869A-4F07CA61957A}"/>
          </ac:picMkLst>
        </pc:picChg>
        <pc:picChg chg="mod">
          <ac:chgData name="Daniel Massaglia" userId="b8ef052e-6c33-46f7-b701-e4963c29970a" providerId="ADAL" clId="{BB7DB86E-FD99-7B47-8966-B45C2D13C59E}" dt="2020-04-28T04:50:20.074" v="179" actId="1076"/>
          <ac:picMkLst>
            <pc:docMk/>
            <pc:sldMk cId="2348836895" sldId="265"/>
            <ac:picMk id="14" creationId="{FDDF67AC-B522-4199-B9F9-0CD33D329FD0}"/>
          </ac:picMkLst>
        </pc:picChg>
        <pc:picChg chg="add mod">
          <ac:chgData name="Daniel Massaglia" userId="b8ef052e-6c33-46f7-b701-e4963c29970a" providerId="ADAL" clId="{BB7DB86E-FD99-7B47-8966-B45C2D13C59E}" dt="2020-04-28T04:50:28.400" v="181" actId="1076"/>
          <ac:picMkLst>
            <pc:docMk/>
            <pc:sldMk cId="2348836895" sldId="265"/>
            <ac:picMk id="16" creationId="{D95212CB-7CAF-A34C-8ADF-00A3F88F89C8}"/>
          </ac:picMkLst>
        </pc:picChg>
        <pc:picChg chg="add mod">
          <ac:chgData name="Daniel Massaglia" userId="b8ef052e-6c33-46f7-b701-e4963c29970a" providerId="ADAL" clId="{BB7DB86E-FD99-7B47-8966-B45C2D13C59E}" dt="2020-04-28T04:50:11.564" v="178" actId="1076"/>
          <ac:picMkLst>
            <pc:docMk/>
            <pc:sldMk cId="2348836895" sldId="265"/>
            <ac:picMk id="17" creationId="{89AB37EF-FF29-C447-B32E-28682780EE09}"/>
          </ac:picMkLst>
        </pc:picChg>
        <pc:cxnChg chg="add mod">
          <ac:chgData name="Daniel Massaglia" userId="b8ef052e-6c33-46f7-b701-e4963c29970a" providerId="ADAL" clId="{BB7DB86E-FD99-7B47-8966-B45C2D13C59E}" dt="2020-04-28T04:52:41.272" v="195" actId="14100"/>
          <ac:cxnSpMkLst>
            <pc:docMk/>
            <pc:sldMk cId="2348836895" sldId="265"/>
            <ac:cxnSpMk id="24" creationId="{6DA2A5EC-ADDF-4749-8F4B-36F87C81C21E}"/>
          </ac:cxnSpMkLst>
        </pc:cxnChg>
        <pc:cxnChg chg="add mod">
          <ac:chgData name="Daniel Massaglia" userId="b8ef052e-6c33-46f7-b701-e4963c29970a" providerId="ADAL" clId="{BB7DB86E-FD99-7B47-8966-B45C2D13C59E}" dt="2020-04-28T04:52:14.776" v="193" actId="11529"/>
          <ac:cxnSpMkLst>
            <pc:docMk/>
            <pc:sldMk cId="2348836895" sldId="265"/>
            <ac:cxnSpMk id="26" creationId="{783A7D1F-98B2-904F-BD57-CE7674ACB317}"/>
          </ac:cxnSpMkLst>
        </pc:cxnChg>
        <pc:cxnChg chg="add mod">
          <ac:chgData name="Daniel Massaglia" userId="b8ef052e-6c33-46f7-b701-e4963c29970a" providerId="ADAL" clId="{BB7DB86E-FD99-7B47-8966-B45C2D13C59E}" dt="2020-04-28T04:52:32.989" v="194" actId="11529"/>
          <ac:cxnSpMkLst>
            <pc:docMk/>
            <pc:sldMk cId="2348836895" sldId="265"/>
            <ac:cxnSpMk id="28" creationId="{7C0E4F3D-58B1-8949-9707-B8134F617A1E}"/>
          </ac:cxnSpMkLst>
        </pc:cxnChg>
        <pc:cxnChg chg="add mod">
          <ac:chgData name="Daniel Massaglia" userId="b8ef052e-6c33-46f7-b701-e4963c29970a" providerId="ADAL" clId="{BB7DB86E-FD99-7B47-8966-B45C2D13C59E}" dt="2020-04-28T04:52:56.253" v="196" actId="11529"/>
          <ac:cxnSpMkLst>
            <pc:docMk/>
            <pc:sldMk cId="2348836895" sldId="265"/>
            <ac:cxnSpMk id="31" creationId="{A1609B48-8028-AF43-9422-18EC6EC1D7E8}"/>
          </ac:cxnSpMkLst>
        </pc:cxnChg>
      </pc:sldChg>
      <pc:sldChg chg="addSp modSp del">
        <pc:chgData name="Daniel Massaglia" userId="b8ef052e-6c33-46f7-b701-e4963c29970a" providerId="ADAL" clId="{BB7DB86E-FD99-7B47-8966-B45C2D13C59E}" dt="2020-04-28T04:51:18.433" v="188" actId="2696"/>
        <pc:sldMkLst>
          <pc:docMk/>
          <pc:sldMk cId="368522761" sldId="276"/>
        </pc:sldMkLst>
        <pc:spChg chg="add mod">
          <ac:chgData name="Daniel Massaglia" userId="b8ef052e-6c33-46f7-b701-e4963c29970a" providerId="ADAL" clId="{BB7DB86E-FD99-7B47-8966-B45C2D13C59E}" dt="2020-04-28T01:42:19.634" v="38" actId="1076"/>
          <ac:spMkLst>
            <pc:docMk/>
            <pc:sldMk cId="368522761" sldId="276"/>
            <ac:spMk id="3" creationId="{BB159805-7A0B-7645-AB97-70EF13E9B38F}"/>
          </ac:spMkLst>
        </pc:spChg>
      </pc:sldChg>
    </pc:docChg>
  </pc:docChgLst>
  <pc:docChgLst>
    <pc:chgData name="Lucas David Duncan" userId="S::ldd55@nau.edu::fba0c163-5ee4-48e8-9832-e484897aab40" providerId="AD" clId="Web-{A6E5DD60-7C45-4E62-9EB4-EF91AE78B5AA}"/>
    <pc:docChg chg="modSld">
      <pc:chgData name="Lucas David Duncan" userId="S::ldd55@nau.edu::fba0c163-5ee4-48e8-9832-e484897aab40" providerId="AD" clId="Web-{A6E5DD60-7C45-4E62-9EB4-EF91AE78B5AA}" dt="2020-04-27T01:58:36.360" v="1" actId="688"/>
      <pc:docMkLst>
        <pc:docMk/>
      </pc:docMkLst>
      <pc:sldChg chg="modSp">
        <pc:chgData name="Lucas David Duncan" userId="S::ldd55@nau.edu::fba0c163-5ee4-48e8-9832-e484897aab40" providerId="AD" clId="Web-{A6E5DD60-7C45-4E62-9EB4-EF91AE78B5AA}" dt="2020-04-27T01:58:36.360" v="1" actId="688"/>
        <pc:sldMkLst>
          <pc:docMk/>
          <pc:sldMk cId="873955596" sldId="263"/>
        </pc:sldMkLst>
        <pc:picChg chg="mod">
          <ac:chgData name="Lucas David Duncan" userId="S::ldd55@nau.edu::fba0c163-5ee4-48e8-9832-e484897aab40" providerId="AD" clId="Web-{A6E5DD60-7C45-4E62-9EB4-EF91AE78B5AA}" dt="2020-04-27T01:58:36.360" v="1" actId="688"/>
          <ac:picMkLst>
            <pc:docMk/>
            <pc:sldMk cId="873955596" sldId="263"/>
            <ac:picMk id="4" creationId="{63A75042-AE4B-46D1-992D-413AB90654A6}"/>
          </ac:picMkLst>
        </pc:picChg>
      </pc:sldChg>
    </pc:docChg>
  </pc:docChgLst>
  <pc:docChgLst>
    <pc:chgData name="Matthew Lawrence Mennell" userId="S::mlm636@nau.edu::df4d2005-a93f-493d-99c3-343237a9af84" providerId="AD" clId="Web-{AC129B10-CD2F-493E-8431-91254527763F}"/>
    <pc:docChg chg="addSld delSld modSld sldOrd">
      <pc:chgData name="Matthew Lawrence Mennell" userId="S::mlm636@nau.edu::df4d2005-a93f-493d-99c3-343237a9af84" providerId="AD" clId="Web-{AC129B10-CD2F-493E-8431-91254527763F}" dt="2020-04-27T04:21:17.160" v="550" actId="1076"/>
      <pc:docMkLst>
        <pc:docMk/>
      </pc:docMkLst>
      <pc:sldChg chg="addSp delSp modSp">
        <pc:chgData name="Matthew Lawrence Mennell" userId="S::mlm636@nau.edu::df4d2005-a93f-493d-99c3-343237a9af84" providerId="AD" clId="Web-{AC129B10-CD2F-493E-8431-91254527763F}" dt="2020-04-27T04:10:44.335" v="424" actId="1076"/>
        <pc:sldMkLst>
          <pc:docMk/>
          <pc:sldMk cId="2450445849" sldId="262"/>
        </pc:sldMkLst>
        <pc:spChg chg="mod">
          <ac:chgData name="Matthew Lawrence Mennell" userId="S::mlm636@nau.edu::df4d2005-a93f-493d-99c3-343237a9af84" providerId="AD" clId="Web-{AC129B10-CD2F-493E-8431-91254527763F}" dt="2020-04-27T04:00:33.120" v="176" actId="20577"/>
          <ac:spMkLst>
            <pc:docMk/>
            <pc:sldMk cId="2450445849" sldId="262"/>
            <ac:spMk id="2" creationId="{7B3E2EE9-A361-4C15-9F53-315D170660E4}"/>
          </ac:spMkLst>
        </pc:spChg>
        <pc:picChg chg="mod">
          <ac:chgData name="Matthew Lawrence Mennell" userId="S::mlm636@nau.edu::df4d2005-a93f-493d-99c3-343237a9af84" providerId="AD" clId="Web-{AC129B10-CD2F-493E-8431-91254527763F}" dt="2020-04-27T04:09:10.226" v="388" actId="1076"/>
          <ac:picMkLst>
            <pc:docMk/>
            <pc:sldMk cId="2450445849" sldId="262"/>
            <ac:picMk id="3" creationId="{0A04A49A-6925-472A-A4F9-38C0189069CA}"/>
          </ac:picMkLst>
        </pc:picChg>
        <pc:picChg chg="mod">
          <ac:chgData name="Matthew Lawrence Mennell" userId="S::mlm636@nau.edu::df4d2005-a93f-493d-99c3-343237a9af84" providerId="AD" clId="Web-{AC129B10-CD2F-493E-8431-91254527763F}" dt="2020-04-27T04:09:12.711" v="389" actId="1076"/>
          <ac:picMkLst>
            <pc:docMk/>
            <pc:sldMk cId="2450445849" sldId="262"/>
            <ac:picMk id="4" creationId="{3B7C8E0D-DED4-462A-8C44-3B32553A7792}"/>
          </ac:picMkLst>
        </pc:picChg>
        <pc:picChg chg="del mod">
          <ac:chgData name="Matthew Lawrence Mennell" userId="S::mlm636@nau.edu::df4d2005-a93f-493d-99c3-343237a9af84" providerId="AD" clId="Web-{AC129B10-CD2F-493E-8431-91254527763F}" dt="2020-04-27T04:10:11.320" v="413"/>
          <ac:picMkLst>
            <pc:docMk/>
            <pc:sldMk cId="2450445849" sldId="262"/>
            <ac:picMk id="5" creationId="{8C442812-BF3C-4A44-BB68-DEB2494A3377}"/>
          </ac:picMkLst>
        </pc:picChg>
        <pc:picChg chg="add mod">
          <ac:chgData name="Matthew Lawrence Mennell" userId="S::mlm636@nau.edu::df4d2005-a93f-493d-99c3-343237a9af84" providerId="AD" clId="Web-{AC129B10-CD2F-493E-8431-91254527763F}" dt="2020-04-27T04:10:44.335" v="424" actId="1076"/>
          <ac:picMkLst>
            <pc:docMk/>
            <pc:sldMk cId="2450445849" sldId="262"/>
            <ac:picMk id="6" creationId="{B1F6DC12-0295-4DB2-AEEE-B772E34314E6}"/>
          </ac:picMkLst>
        </pc:picChg>
        <pc:picChg chg="del mod">
          <ac:chgData name="Matthew Lawrence Mennell" userId="S::mlm636@nau.edu::df4d2005-a93f-493d-99c3-343237a9af84" providerId="AD" clId="Web-{AC129B10-CD2F-493E-8431-91254527763F}" dt="2020-04-27T04:10:12.445" v="415"/>
          <ac:picMkLst>
            <pc:docMk/>
            <pc:sldMk cId="2450445849" sldId="262"/>
            <ac:picMk id="8" creationId="{81AA935C-8997-43CA-8D51-C56D17B25ECA}"/>
          </ac:picMkLst>
        </pc:picChg>
        <pc:picChg chg="add del">
          <ac:chgData name="Matthew Lawrence Mennell" userId="S::mlm636@nau.edu::df4d2005-a93f-493d-99c3-343237a9af84" providerId="AD" clId="Web-{AC129B10-CD2F-493E-8431-91254527763F}" dt="2020-04-27T04:10:12.070" v="414"/>
          <ac:picMkLst>
            <pc:docMk/>
            <pc:sldMk cId="2450445849" sldId="262"/>
            <ac:picMk id="9" creationId="{797E13E5-5709-4C2C-A892-5860E61628D5}"/>
          </ac:picMkLst>
        </pc:picChg>
        <pc:picChg chg="add mod">
          <ac:chgData name="Matthew Lawrence Mennell" userId="S::mlm636@nau.edu::df4d2005-a93f-493d-99c3-343237a9af84" providerId="AD" clId="Web-{AC129B10-CD2F-493E-8431-91254527763F}" dt="2020-04-27T04:10:40.491" v="423" actId="1076"/>
          <ac:picMkLst>
            <pc:docMk/>
            <pc:sldMk cId="2450445849" sldId="262"/>
            <ac:picMk id="11" creationId="{B8E731F5-0D43-400E-9B34-7A9A2D01EEDC}"/>
          </ac:picMkLst>
        </pc:picChg>
        <pc:picChg chg="add del">
          <ac:chgData name="Matthew Lawrence Mennell" userId="S::mlm636@nau.edu::df4d2005-a93f-493d-99c3-343237a9af84" providerId="AD" clId="Web-{AC129B10-CD2F-493E-8431-91254527763F}" dt="2020-04-27T04:10:28.741" v="419"/>
          <ac:picMkLst>
            <pc:docMk/>
            <pc:sldMk cId="2450445849" sldId="262"/>
            <ac:picMk id="13" creationId="{CD611317-8FA9-48B6-9052-BC0051D68D2C}"/>
          </ac:picMkLst>
        </pc:picChg>
      </pc:sldChg>
      <pc:sldChg chg="modSp">
        <pc:chgData name="Matthew Lawrence Mennell" userId="S::mlm636@nau.edu::df4d2005-a93f-493d-99c3-343237a9af84" providerId="AD" clId="Web-{AC129B10-CD2F-493E-8431-91254527763F}" dt="2020-04-27T04:00:43.104" v="211" actId="20577"/>
        <pc:sldMkLst>
          <pc:docMk/>
          <pc:sldMk cId="873955596" sldId="263"/>
        </pc:sldMkLst>
        <pc:spChg chg="mod">
          <ac:chgData name="Matthew Lawrence Mennell" userId="S::mlm636@nau.edu::df4d2005-a93f-493d-99c3-343237a9af84" providerId="AD" clId="Web-{AC129B10-CD2F-493E-8431-91254527763F}" dt="2020-04-27T04:00:43.104" v="211" actId="20577"/>
          <ac:spMkLst>
            <pc:docMk/>
            <pc:sldMk cId="873955596" sldId="263"/>
            <ac:spMk id="2" creationId="{7B3E2EE9-A361-4C15-9F53-315D170660E4}"/>
          </ac:spMkLst>
        </pc:spChg>
      </pc:sldChg>
      <pc:sldChg chg="addSp delSp modSp del">
        <pc:chgData name="Matthew Lawrence Mennell" userId="S::mlm636@nau.edu::df4d2005-a93f-493d-99c3-343237a9af84" providerId="AD" clId="Web-{AC129B10-CD2F-493E-8431-91254527763F}" dt="2020-04-27T04:12:46.381" v="433"/>
        <pc:sldMkLst>
          <pc:docMk/>
          <pc:sldMk cId="167762636" sldId="264"/>
        </pc:sldMkLst>
        <pc:spChg chg="mod">
          <ac:chgData name="Matthew Lawrence Mennell" userId="S::mlm636@nau.edu::df4d2005-a93f-493d-99c3-343237a9af84" providerId="AD" clId="Web-{AC129B10-CD2F-493E-8431-91254527763F}" dt="2020-04-27T04:02:29.479" v="349" actId="20577"/>
          <ac:spMkLst>
            <pc:docMk/>
            <pc:sldMk cId="167762636" sldId="264"/>
            <ac:spMk id="2" creationId="{5FC3A468-9726-40CB-849C-281429028904}"/>
          </ac:spMkLst>
        </pc:spChg>
        <pc:picChg chg="mod">
          <ac:chgData name="Matthew Lawrence Mennell" userId="S::mlm636@nau.edu::df4d2005-a93f-493d-99c3-343237a9af84" providerId="AD" clId="Web-{AC129B10-CD2F-493E-8431-91254527763F}" dt="2020-04-27T04:02:19.666" v="297" actId="1076"/>
          <ac:picMkLst>
            <pc:docMk/>
            <pc:sldMk cId="167762636" sldId="264"/>
            <ac:picMk id="3" creationId="{44CA6D7B-7F7E-420A-9DA1-8EF5EDC30C8D}"/>
          </ac:picMkLst>
        </pc:picChg>
        <pc:picChg chg="mod">
          <ac:chgData name="Matthew Lawrence Mennell" userId="S::mlm636@nau.edu::df4d2005-a93f-493d-99c3-343237a9af84" providerId="AD" clId="Web-{AC129B10-CD2F-493E-8431-91254527763F}" dt="2020-04-27T04:02:03.744" v="295" actId="1076"/>
          <ac:picMkLst>
            <pc:docMk/>
            <pc:sldMk cId="167762636" sldId="264"/>
            <ac:picMk id="4" creationId="{72CD6213-F6DA-49FD-8B43-10FEE7D77C5E}"/>
          </ac:picMkLst>
        </pc:picChg>
        <pc:picChg chg="add mod">
          <ac:chgData name="Matthew Lawrence Mennell" userId="S::mlm636@nau.edu::df4d2005-a93f-493d-99c3-343237a9af84" providerId="AD" clId="Web-{AC129B10-CD2F-493E-8431-91254527763F}" dt="2020-04-27T04:05:11.946" v="366" actId="688"/>
          <ac:picMkLst>
            <pc:docMk/>
            <pc:sldMk cId="167762636" sldId="264"/>
            <ac:picMk id="5" creationId="{BF1AF565-FDFF-4660-9429-14AB12BDF7FE}"/>
          </ac:picMkLst>
        </pc:picChg>
        <pc:picChg chg="add mod">
          <ac:chgData name="Matthew Lawrence Mennell" userId="S::mlm636@nau.edu::df4d2005-a93f-493d-99c3-343237a9af84" providerId="AD" clId="Web-{AC129B10-CD2F-493E-8431-91254527763F}" dt="2020-04-27T04:05:19.025" v="367" actId="1076"/>
          <ac:picMkLst>
            <pc:docMk/>
            <pc:sldMk cId="167762636" sldId="264"/>
            <ac:picMk id="6" creationId="{32E01369-8A90-4FF3-8361-B1D46D47E4E0}"/>
          </ac:picMkLst>
        </pc:picChg>
        <pc:picChg chg="add mod">
          <ac:chgData name="Matthew Lawrence Mennell" userId="S::mlm636@nau.edu::df4d2005-a93f-493d-99c3-343237a9af84" providerId="AD" clId="Web-{AC129B10-CD2F-493E-8431-91254527763F}" dt="2020-04-27T04:04:46.634" v="364" actId="1076"/>
          <ac:picMkLst>
            <pc:docMk/>
            <pc:sldMk cId="167762636" sldId="264"/>
            <ac:picMk id="8" creationId="{EBF2117C-5BE5-47D0-BE59-31DFA617D5A9}"/>
          </ac:picMkLst>
        </pc:picChg>
        <pc:picChg chg="del mod">
          <ac:chgData name="Matthew Lawrence Mennell" userId="S::mlm636@nau.edu::df4d2005-a93f-493d-99c3-343237a9af84" providerId="AD" clId="Web-{AC129B10-CD2F-493E-8431-91254527763F}" dt="2020-04-27T04:08:24.789" v="383"/>
          <ac:picMkLst>
            <pc:docMk/>
            <pc:sldMk cId="167762636" sldId="264"/>
            <ac:picMk id="9" creationId="{58748B87-98AB-4E9E-A1DA-846E521C3AF6}"/>
          </ac:picMkLst>
        </pc:picChg>
        <pc:picChg chg="mod">
          <ac:chgData name="Matthew Lawrence Mennell" userId="S::mlm636@nau.edu::df4d2005-a93f-493d-99c3-343237a9af84" providerId="AD" clId="Web-{AC129B10-CD2F-493E-8431-91254527763F}" dt="2020-04-27T04:06:41.024" v="379" actId="1076"/>
          <ac:picMkLst>
            <pc:docMk/>
            <pc:sldMk cId="167762636" sldId="264"/>
            <ac:picMk id="11" creationId="{1365AA67-CA81-478C-96C8-F398A0CC0838}"/>
          </ac:picMkLst>
        </pc:picChg>
        <pc:picChg chg="add mod modCrop">
          <ac:chgData name="Matthew Lawrence Mennell" userId="S::mlm636@nau.edu::df4d2005-a93f-493d-99c3-343237a9af84" providerId="AD" clId="Web-{AC129B10-CD2F-493E-8431-91254527763F}" dt="2020-04-27T04:08:37.351" v="387" actId="1076"/>
          <ac:picMkLst>
            <pc:docMk/>
            <pc:sldMk cId="167762636" sldId="264"/>
            <ac:picMk id="14" creationId="{759F3213-1F65-45B1-84E1-D877E14F42FB}"/>
          </ac:picMkLst>
        </pc:picChg>
        <pc:picChg chg="add mod">
          <ac:chgData name="Matthew Lawrence Mennell" userId="S::mlm636@nau.edu::df4d2005-a93f-493d-99c3-343237a9af84" providerId="AD" clId="Web-{AC129B10-CD2F-493E-8431-91254527763F}" dt="2020-04-27T04:08:31.727" v="386" actId="1076"/>
          <ac:picMkLst>
            <pc:docMk/>
            <pc:sldMk cId="167762636" sldId="264"/>
            <ac:picMk id="16" creationId="{2A7B6F76-51B4-40C9-B279-03DDCCDFABAD}"/>
          </ac:picMkLst>
        </pc:picChg>
      </pc:sldChg>
      <pc:sldChg chg="modSp">
        <pc:chgData name="Matthew Lawrence Mennell" userId="S::mlm636@nau.edu::df4d2005-a93f-493d-99c3-343237a9af84" providerId="AD" clId="Web-{AC129B10-CD2F-493E-8431-91254527763F}" dt="2020-04-27T03:59:40.448" v="85" actId="20577"/>
        <pc:sldMkLst>
          <pc:docMk/>
          <pc:sldMk cId="2348836895" sldId="265"/>
        </pc:sldMkLst>
        <pc:spChg chg="mod">
          <ac:chgData name="Matthew Lawrence Mennell" userId="S::mlm636@nau.edu::df4d2005-a93f-493d-99c3-343237a9af84" providerId="AD" clId="Web-{AC129B10-CD2F-493E-8431-91254527763F}" dt="2020-04-27T03:59:40.448" v="85" actId="20577"/>
          <ac:spMkLst>
            <pc:docMk/>
            <pc:sldMk cId="2348836895" sldId="265"/>
            <ac:spMk id="2" creationId="{5FC3A468-9726-40CB-849C-281429028904}"/>
          </ac:spMkLst>
        </pc:spChg>
        <pc:picChg chg="mod">
          <ac:chgData name="Matthew Lawrence Mennell" userId="S::mlm636@nau.edu::df4d2005-a93f-493d-99c3-343237a9af84" providerId="AD" clId="Web-{AC129B10-CD2F-493E-8431-91254527763F}" dt="2020-04-27T03:58:42.121" v="0" actId="1076"/>
          <ac:picMkLst>
            <pc:docMk/>
            <pc:sldMk cId="2348836895" sldId="265"/>
            <ac:picMk id="4" creationId="{E64D6BE2-AF9F-427D-9EF7-101A1AA8ECD3}"/>
          </ac:picMkLst>
        </pc:picChg>
      </pc:sldChg>
      <pc:sldChg chg="modSp">
        <pc:chgData name="Matthew Lawrence Mennell" userId="S::mlm636@nau.edu::df4d2005-a93f-493d-99c3-343237a9af84" providerId="AD" clId="Web-{AC129B10-CD2F-493E-8431-91254527763F}" dt="2020-04-27T04:18:25.848" v="522" actId="20577"/>
        <pc:sldMkLst>
          <pc:docMk/>
          <pc:sldMk cId="723564178" sldId="267"/>
        </pc:sldMkLst>
        <pc:spChg chg="mod">
          <ac:chgData name="Matthew Lawrence Mennell" userId="S::mlm636@nau.edu::df4d2005-a93f-493d-99c3-343237a9af84" providerId="AD" clId="Web-{AC129B10-CD2F-493E-8431-91254527763F}" dt="2020-04-27T04:18:25.848" v="522" actId="20577"/>
          <ac:spMkLst>
            <pc:docMk/>
            <pc:sldMk cId="723564178" sldId="267"/>
            <ac:spMk id="2" creationId="{5FC3A468-9726-40CB-849C-281429028904}"/>
          </ac:spMkLst>
        </pc:spChg>
        <pc:picChg chg="mod">
          <ac:chgData name="Matthew Lawrence Mennell" userId="S::mlm636@nau.edu::df4d2005-a93f-493d-99c3-343237a9af84" providerId="AD" clId="Web-{AC129B10-CD2F-493E-8431-91254527763F}" dt="2020-04-27T04:18:20.114" v="505" actId="1076"/>
          <ac:picMkLst>
            <pc:docMk/>
            <pc:sldMk cId="723564178" sldId="267"/>
            <ac:picMk id="3" creationId="{2BC36CDB-BA90-4A3D-8A73-EC04F135FD9F}"/>
          </ac:picMkLst>
        </pc:picChg>
        <pc:picChg chg="mod">
          <ac:chgData name="Matthew Lawrence Mennell" userId="S::mlm636@nau.edu::df4d2005-a93f-493d-99c3-343237a9af84" providerId="AD" clId="Web-{AC129B10-CD2F-493E-8431-91254527763F}" dt="2020-04-27T04:18:12.473" v="502" actId="1076"/>
          <ac:picMkLst>
            <pc:docMk/>
            <pc:sldMk cId="723564178" sldId="267"/>
            <ac:picMk id="14" creationId="{81EA5E3C-4768-4EF3-BFC1-D9CC7D75BD57}"/>
          </ac:picMkLst>
        </pc:picChg>
      </pc:sldChg>
      <pc:sldChg chg="addSp modSp">
        <pc:chgData name="Matthew Lawrence Mennell" userId="S::mlm636@nau.edu::df4d2005-a93f-493d-99c3-343237a9af84" providerId="AD" clId="Web-{AC129B10-CD2F-493E-8431-91254527763F}" dt="2020-04-27T04:17:47.880" v="498" actId="1076"/>
        <pc:sldMkLst>
          <pc:docMk/>
          <pc:sldMk cId="168643871" sldId="268"/>
        </pc:sldMkLst>
        <pc:picChg chg="mod">
          <ac:chgData name="Matthew Lawrence Mennell" userId="S::mlm636@nau.edu::df4d2005-a93f-493d-99c3-343237a9af84" providerId="AD" clId="Web-{AC129B10-CD2F-493E-8431-91254527763F}" dt="2020-04-27T04:17:11.911" v="493" actId="688"/>
          <ac:picMkLst>
            <pc:docMk/>
            <pc:sldMk cId="168643871" sldId="268"/>
            <ac:picMk id="3" creationId="{8C5CF7F5-1257-4E6F-BB33-26589284A35F}"/>
          </ac:picMkLst>
        </pc:picChg>
        <pc:picChg chg="mod">
          <ac:chgData name="Matthew Lawrence Mennell" userId="S::mlm636@nau.edu::df4d2005-a93f-493d-99c3-343237a9af84" providerId="AD" clId="Web-{AC129B10-CD2F-493E-8431-91254527763F}" dt="2020-04-27T04:16:59.411" v="488" actId="1076"/>
          <ac:picMkLst>
            <pc:docMk/>
            <pc:sldMk cId="168643871" sldId="268"/>
            <ac:picMk id="4" creationId="{5240786C-8D8E-4D98-B1B5-FADE904B5E75}"/>
          </ac:picMkLst>
        </pc:picChg>
        <pc:picChg chg="add mod">
          <ac:chgData name="Matthew Lawrence Mennell" userId="S::mlm636@nau.edu::df4d2005-a93f-493d-99c3-343237a9af84" providerId="AD" clId="Web-{AC129B10-CD2F-493E-8431-91254527763F}" dt="2020-04-27T04:17:22.239" v="495" actId="1076"/>
          <ac:picMkLst>
            <pc:docMk/>
            <pc:sldMk cId="168643871" sldId="268"/>
            <ac:picMk id="5" creationId="{D9A01339-B038-436B-A2E0-DF0F37597642}"/>
          </ac:picMkLst>
        </pc:picChg>
        <pc:picChg chg="add mod">
          <ac:chgData name="Matthew Lawrence Mennell" userId="S::mlm636@nau.edu::df4d2005-a93f-493d-99c3-343237a9af84" providerId="AD" clId="Web-{AC129B10-CD2F-493E-8431-91254527763F}" dt="2020-04-27T04:17:47.880" v="498" actId="1076"/>
          <ac:picMkLst>
            <pc:docMk/>
            <pc:sldMk cId="168643871" sldId="268"/>
            <ac:picMk id="8" creationId="{9608EDDC-4E66-4A9F-BBC2-68A3BA6AB217}"/>
          </ac:picMkLst>
        </pc:picChg>
      </pc:sldChg>
      <pc:sldChg chg="modSp">
        <pc:chgData name="Matthew Lawrence Mennell" userId="S::mlm636@nau.edu::df4d2005-a93f-493d-99c3-343237a9af84" providerId="AD" clId="Web-{AC129B10-CD2F-493E-8431-91254527763F}" dt="2020-04-27T04:00:12.511" v="141" actId="20577"/>
        <pc:sldMkLst>
          <pc:docMk/>
          <pc:sldMk cId="3266207992" sldId="273"/>
        </pc:sldMkLst>
        <pc:spChg chg="mod">
          <ac:chgData name="Matthew Lawrence Mennell" userId="S::mlm636@nau.edu::df4d2005-a93f-493d-99c3-343237a9af84" providerId="AD" clId="Web-{AC129B10-CD2F-493E-8431-91254527763F}" dt="2020-04-27T04:00:12.511" v="141" actId="20577"/>
          <ac:spMkLst>
            <pc:docMk/>
            <pc:sldMk cId="3266207992" sldId="273"/>
            <ac:spMk id="2" creationId="{8D1C0AAC-64DD-457B-8976-387FC2A6AD0C}"/>
          </ac:spMkLst>
        </pc:spChg>
      </pc:sldChg>
      <pc:sldChg chg="modSp">
        <pc:chgData name="Matthew Lawrence Mennell" userId="S::mlm636@nau.edu::df4d2005-a93f-493d-99c3-343237a9af84" providerId="AD" clId="Web-{AC129B10-CD2F-493E-8431-91254527763F}" dt="2020-04-27T04:07:09.165" v="382"/>
        <pc:sldMkLst>
          <pc:docMk/>
          <pc:sldMk cId="1939105369" sldId="274"/>
        </pc:sldMkLst>
        <pc:picChg chg="mod modCrop">
          <ac:chgData name="Matthew Lawrence Mennell" userId="S::mlm636@nau.edu::df4d2005-a93f-493d-99c3-343237a9af84" providerId="AD" clId="Web-{AC129B10-CD2F-493E-8431-91254527763F}" dt="2020-04-27T04:07:09.165" v="382"/>
          <ac:picMkLst>
            <pc:docMk/>
            <pc:sldMk cId="1939105369" sldId="274"/>
            <ac:picMk id="4" creationId="{7B7EBDA7-FF7C-434B-B4B0-9B423A202E55}"/>
          </ac:picMkLst>
        </pc:picChg>
      </pc:sldChg>
      <pc:sldChg chg="modSp">
        <pc:chgData name="Matthew Lawrence Mennell" userId="S::mlm636@nau.edu::df4d2005-a93f-493d-99c3-343237a9af84" providerId="AD" clId="Web-{AC129B10-CD2F-493E-8431-91254527763F}" dt="2020-04-27T03:59:50.558" v="106" actId="20577"/>
        <pc:sldMkLst>
          <pc:docMk/>
          <pc:sldMk cId="4169097378" sldId="275"/>
        </pc:sldMkLst>
        <pc:spChg chg="mod">
          <ac:chgData name="Matthew Lawrence Mennell" userId="S::mlm636@nau.edu::df4d2005-a93f-493d-99c3-343237a9af84" providerId="AD" clId="Web-{AC129B10-CD2F-493E-8431-91254527763F}" dt="2020-04-27T03:59:50.558" v="106" actId="20577"/>
          <ac:spMkLst>
            <pc:docMk/>
            <pc:sldMk cId="4169097378" sldId="275"/>
            <ac:spMk id="2" creationId="{2721F0C3-0C59-46E5-8A9F-E79C49882734}"/>
          </ac:spMkLst>
        </pc:spChg>
      </pc:sldChg>
      <pc:sldChg chg="del">
        <pc:chgData name="Matthew Lawrence Mennell" userId="S::mlm636@nau.edu::df4d2005-a93f-493d-99c3-343237a9af84" providerId="AD" clId="Web-{AC129B10-CD2F-493E-8431-91254527763F}" dt="2020-04-27T04:18:03.723" v="500"/>
        <pc:sldMkLst>
          <pc:docMk/>
          <pc:sldMk cId="3835316734" sldId="277"/>
        </pc:sldMkLst>
      </pc:sldChg>
      <pc:sldChg chg="addSp delSp modSp del ord">
        <pc:chgData name="Matthew Lawrence Mennell" userId="S::mlm636@nau.edu::df4d2005-a93f-493d-99c3-343237a9af84" providerId="AD" clId="Web-{AC129B10-CD2F-493E-8431-91254527763F}" dt="2020-04-27T04:18:00.770" v="499"/>
        <pc:sldMkLst>
          <pc:docMk/>
          <pc:sldMk cId="2229343033" sldId="278"/>
        </pc:sldMkLst>
        <pc:spChg chg="mod">
          <ac:chgData name="Matthew Lawrence Mennell" userId="S::mlm636@nau.edu::df4d2005-a93f-493d-99c3-343237a9af84" providerId="AD" clId="Web-{AC129B10-CD2F-493E-8431-91254527763F}" dt="2020-04-27T04:14:54.240" v="456" actId="20577"/>
          <ac:spMkLst>
            <pc:docMk/>
            <pc:sldMk cId="2229343033" sldId="278"/>
            <ac:spMk id="2" creationId="{3821A1B0-4F21-43D1-88BC-C8AA071A6C37}"/>
          </ac:spMkLst>
        </pc:spChg>
        <pc:picChg chg="add del mod">
          <ac:chgData name="Matthew Lawrence Mennell" userId="S::mlm636@nau.edu::df4d2005-a93f-493d-99c3-343237a9af84" providerId="AD" clId="Web-{AC129B10-CD2F-493E-8431-91254527763F}" dt="2020-04-27T04:16:39.192" v="482"/>
          <ac:picMkLst>
            <pc:docMk/>
            <pc:sldMk cId="2229343033" sldId="278"/>
            <ac:picMk id="3" creationId="{6B5E0F9C-256C-47D3-B2CA-E246F14FB5D0}"/>
          </ac:picMkLst>
        </pc:picChg>
        <pc:picChg chg="mod">
          <ac:chgData name="Matthew Lawrence Mennell" userId="S::mlm636@nau.edu::df4d2005-a93f-493d-99c3-343237a9af84" providerId="AD" clId="Web-{AC129B10-CD2F-493E-8431-91254527763F}" dt="2020-04-27T04:13:45.287" v="445" actId="14100"/>
          <ac:picMkLst>
            <pc:docMk/>
            <pc:sldMk cId="2229343033" sldId="278"/>
            <ac:picMk id="4" creationId="{22218770-208A-4010-AB12-4CDB07A5A6A4}"/>
          </ac:picMkLst>
        </pc:picChg>
        <pc:picChg chg="del mod">
          <ac:chgData name="Matthew Lawrence Mennell" userId="S::mlm636@nau.edu::df4d2005-a93f-493d-99c3-343237a9af84" providerId="AD" clId="Web-{AC129B10-CD2F-493E-8431-91254527763F}" dt="2020-04-27T04:13:01.787" v="434"/>
          <ac:picMkLst>
            <pc:docMk/>
            <pc:sldMk cId="2229343033" sldId="278"/>
            <ac:picMk id="6" creationId="{FF8B0626-2B92-441B-8D2E-9BD78F36EE11}"/>
          </ac:picMkLst>
        </pc:picChg>
      </pc:sldChg>
      <pc:sldChg chg="modSp">
        <pc:chgData name="Matthew Lawrence Mennell" userId="S::mlm636@nau.edu::df4d2005-a93f-493d-99c3-343237a9af84" providerId="AD" clId="Web-{AC129B10-CD2F-493E-8431-91254527763F}" dt="2020-04-27T04:15:02.646" v="459" actId="20577"/>
        <pc:sldMkLst>
          <pc:docMk/>
          <pc:sldMk cId="3452814953" sldId="279"/>
        </pc:sldMkLst>
        <pc:spChg chg="mod">
          <ac:chgData name="Matthew Lawrence Mennell" userId="S::mlm636@nau.edu::df4d2005-a93f-493d-99c3-343237a9af84" providerId="AD" clId="Web-{AC129B10-CD2F-493E-8431-91254527763F}" dt="2020-04-27T04:15:02.646" v="459" actId="20577"/>
          <ac:spMkLst>
            <pc:docMk/>
            <pc:sldMk cId="3452814953" sldId="279"/>
            <ac:spMk id="2" creationId="{7BD21111-F135-4F38-8B8C-F01D3C632D6B}"/>
          </ac:spMkLst>
        </pc:spChg>
      </pc:sldChg>
      <pc:sldChg chg="addSp delSp modSp">
        <pc:chgData name="Matthew Lawrence Mennell" userId="S::mlm636@nau.edu::df4d2005-a93f-493d-99c3-343237a9af84" providerId="AD" clId="Web-{AC129B10-CD2F-493E-8431-91254527763F}" dt="2020-04-27T04:21:17.160" v="550" actId="1076"/>
        <pc:sldMkLst>
          <pc:docMk/>
          <pc:sldMk cId="2105227163" sldId="280"/>
        </pc:sldMkLst>
        <pc:spChg chg="add del mod">
          <ac:chgData name="Matthew Lawrence Mennell" userId="S::mlm636@nau.edu::df4d2005-a93f-493d-99c3-343237a9af84" providerId="AD" clId="Web-{AC129B10-CD2F-493E-8431-91254527763F}" dt="2020-04-27T04:19:10.113" v="537"/>
          <ac:spMkLst>
            <pc:docMk/>
            <pc:sldMk cId="2105227163" sldId="280"/>
            <ac:spMk id="5" creationId="{DC3A1A78-E2E9-4277-AD6A-4185FB8F9DAF}"/>
          </ac:spMkLst>
        </pc:spChg>
        <pc:picChg chg="del">
          <ac:chgData name="Matthew Lawrence Mennell" userId="S::mlm636@nau.edu::df4d2005-a93f-493d-99c3-343237a9af84" providerId="AD" clId="Web-{AC129B10-CD2F-493E-8431-91254527763F}" dt="2020-04-27T04:18:46.629" v="533"/>
          <ac:picMkLst>
            <pc:docMk/>
            <pc:sldMk cId="2105227163" sldId="280"/>
            <ac:picMk id="4" creationId="{7137053B-32CF-4605-B2FA-7C569F069FD9}"/>
          </ac:picMkLst>
        </pc:picChg>
        <pc:picChg chg="mod">
          <ac:chgData name="Matthew Lawrence Mennell" userId="S::mlm636@nau.edu::df4d2005-a93f-493d-99c3-343237a9af84" providerId="AD" clId="Web-{AC129B10-CD2F-493E-8431-91254527763F}" dt="2020-04-27T04:21:17.160" v="550" actId="1076"/>
          <ac:picMkLst>
            <pc:docMk/>
            <pc:sldMk cId="2105227163" sldId="280"/>
            <ac:picMk id="6" creationId="{F091EAB2-AE9C-4E29-A6DC-41CDF7DEA28D}"/>
          </ac:picMkLst>
        </pc:picChg>
      </pc:sldChg>
      <pc:sldChg chg="addSp delSp modSp new ord">
        <pc:chgData name="Matthew Lawrence Mennell" userId="S::mlm636@nau.edu::df4d2005-a93f-493d-99c3-343237a9af84" providerId="AD" clId="Web-{AC129B10-CD2F-493E-8431-91254527763F}" dt="2020-04-27T04:16:36.521" v="481" actId="1076"/>
        <pc:sldMkLst>
          <pc:docMk/>
          <pc:sldMk cId="3067260056" sldId="281"/>
        </pc:sldMkLst>
        <pc:spChg chg="mod">
          <ac:chgData name="Matthew Lawrence Mennell" userId="S::mlm636@nau.edu::df4d2005-a93f-493d-99c3-343237a9af84" providerId="AD" clId="Web-{AC129B10-CD2F-493E-8431-91254527763F}" dt="2020-04-27T04:09:41.820" v="404" actId="20577"/>
          <ac:spMkLst>
            <pc:docMk/>
            <pc:sldMk cId="3067260056" sldId="281"/>
            <ac:spMk id="2" creationId="{35A63B81-C4B7-49DE-8414-4A876BD41D67}"/>
          </ac:spMkLst>
        </pc:spChg>
        <pc:spChg chg="del">
          <ac:chgData name="Matthew Lawrence Mennell" userId="S::mlm636@nau.edu::df4d2005-a93f-493d-99c3-343237a9af84" providerId="AD" clId="Web-{AC129B10-CD2F-493E-8431-91254527763F}" dt="2020-04-27T04:15:32.115" v="468"/>
          <ac:spMkLst>
            <pc:docMk/>
            <pc:sldMk cId="3067260056" sldId="281"/>
            <ac:spMk id="3" creationId="{0BDA69AE-0305-4998-88C0-A5AA3BD2A77B}"/>
          </ac:spMkLst>
        </pc:spChg>
        <pc:picChg chg="add del mod">
          <ac:chgData name="Matthew Lawrence Mennell" userId="S::mlm636@nau.edu::df4d2005-a93f-493d-99c3-343237a9af84" providerId="AD" clId="Web-{AC129B10-CD2F-493E-8431-91254527763F}" dt="2020-04-27T04:15:23.146" v="463"/>
          <ac:picMkLst>
            <pc:docMk/>
            <pc:sldMk cId="3067260056" sldId="281"/>
            <ac:picMk id="5" creationId="{8FFAFBC6-A37A-4A9B-B872-989FC5E8FCFC}"/>
          </ac:picMkLst>
        </pc:picChg>
        <pc:picChg chg="add mod">
          <ac:chgData name="Matthew Lawrence Mennell" userId="S::mlm636@nau.edu::df4d2005-a93f-493d-99c3-343237a9af84" providerId="AD" clId="Web-{AC129B10-CD2F-493E-8431-91254527763F}" dt="2020-04-27T04:15:35.021" v="470" actId="1076"/>
          <ac:picMkLst>
            <pc:docMk/>
            <pc:sldMk cId="3067260056" sldId="281"/>
            <ac:picMk id="7" creationId="{D5F9EC4B-8C9F-409E-B2C3-A5B68717D962}"/>
          </ac:picMkLst>
        </pc:picChg>
        <pc:picChg chg="add mod">
          <ac:chgData name="Matthew Lawrence Mennell" userId="S::mlm636@nau.edu::df4d2005-a93f-493d-99c3-343237a9af84" providerId="AD" clId="Web-{AC129B10-CD2F-493E-8431-91254527763F}" dt="2020-04-27T04:15:33.833" v="469" actId="1076"/>
          <ac:picMkLst>
            <pc:docMk/>
            <pc:sldMk cId="3067260056" sldId="281"/>
            <ac:picMk id="9" creationId="{3C84088E-5BD0-497A-91CD-276C7A077800}"/>
          </ac:picMkLst>
        </pc:picChg>
        <pc:picChg chg="add mod">
          <ac:chgData name="Matthew Lawrence Mennell" userId="S::mlm636@nau.edu::df4d2005-a93f-493d-99c3-343237a9af84" providerId="AD" clId="Web-{AC129B10-CD2F-493E-8431-91254527763F}" dt="2020-04-27T04:15:52.615" v="474" actId="1076"/>
          <ac:picMkLst>
            <pc:docMk/>
            <pc:sldMk cId="3067260056" sldId="281"/>
            <ac:picMk id="11" creationId="{6D3A71CE-C5DE-47AA-AB46-8314DC946674}"/>
          </ac:picMkLst>
        </pc:picChg>
        <pc:picChg chg="add mod">
          <ac:chgData name="Matthew Lawrence Mennell" userId="S::mlm636@nau.edu::df4d2005-a93f-493d-99c3-343237a9af84" providerId="AD" clId="Web-{AC129B10-CD2F-493E-8431-91254527763F}" dt="2020-04-27T04:15:38.646" v="471" actId="1076"/>
          <ac:picMkLst>
            <pc:docMk/>
            <pc:sldMk cId="3067260056" sldId="281"/>
            <ac:picMk id="13" creationId="{8B51067E-24E2-4CCF-9083-C0705B9BDC17}"/>
          </ac:picMkLst>
        </pc:picChg>
        <pc:picChg chg="add mod">
          <ac:chgData name="Matthew Lawrence Mennell" userId="S::mlm636@nau.edu::df4d2005-a93f-493d-99c3-343237a9af84" providerId="AD" clId="Web-{AC129B10-CD2F-493E-8431-91254527763F}" dt="2020-04-27T04:16:36.521" v="481" actId="1076"/>
          <ac:picMkLst>
            <pc:docMk/>
            <pc:sldMk cId="3067260056" sldId="281"/>
            <ac:picMk id="15" creationId="{74939240-5472-4633-84DE-9189B1A903FA}"/>
          </ac:picMkLst>
        </pc:picChg>
        <pc:picChg chg="add del mod">
          <ac:chgData name="Matthew Lawrence Mennell" userId="S::mlm636@nau.edu::df4d2005-a93f-493d-99c3-343237a9af84" providerId="AD" clId="Web-{AC129B10-CD2F-493E-8431-91254527763F}" dt="2020-04-27T04:16:31.708" v="479"/>
          <ac:picMkLst>
            <pc:docMk/>
            <pc:sldMk cId="3067260056" sldId="281"/>
            <ac:picMk id="16" creationId="{BE3AD15A-DBF0-4E0E-A8D8-A5E3C4A61AA0}"/>
          </ac:picMkLst>
        </pc:picChg>
      </pc:sldChg>
      <pc:sldChg chg="addSp delSp modSp new">
        <pc:chgData name="Matthew Lawrence Mennell" userId="S::mlm636@nau.edu::df4d2005-a93f-493d-99c3-343237a9af84" providerId="AD" clId="Web-{AC129B10-CD2F-493E-8431-91254527763F}" dt="2020-04-27T04:20:53.019" v="548" actId="1076"/>
        <pc:sldMkLst>
          <pc:docMk/>
          <pc:sldMk cId="1053892880" sldId="282"/>
        </pc:sldMkLst>
        <pc:spChg chg="mod">
          <ac:chgData name="Matthew Lawrence Mennell" userId="S::mlm636@nau.edu::df4d2005-a93f-493d-99c3-343237a9af84" providerId="AD" clId="Web-{AC129B10-CD2F-493E-8431-91254527763F}" dt="2020-04-27T04:18:41.770" v="530" actId="20577"/>
          <ac:spMkLst>
            <pc:docMk/>
            <pc:sldMk cId="1053892880" sldId="282"/>
            <ac:spMk id="2" creationId="{DB67239C-B219-4677-BA02-992A95CC5182}"/>
          </ac:spMkLst>
        </pc:spChg>
        <pc:spChg chg="del">
          <ac:chgData name="Matthew Lawrence Mennell" userId="S::mlm636@nau.edu::df4d2005-a93f-493d-99c3-343237a9af84" providerId="AD" clId="Web-{AC129B10-CD2F-493E-8431-91254527763F}" dt="2020-04-27T04:18:52.004" v="534"/>
          <ac:spMkLst>
            <pc:docMk/>
            <pc:sldMk cId="1053892880" sldId="282"/>
            <ac:spMk id="3" creationId="{A43B1977-99CF-4848-A532-6B403E867B53}"/>
          </ac:spMkLst>
        </pc:spChg>
        <pc:spChg chg="add del mod">
          <ac:chgData name="Matthew Lawrence Mennell" userId="S::mlm636@nau.edu::df4d2005-a93f-493d-99c3-343237a9af84" providerId="AD" clId="Web-{AC129B10-CD2F-493E-8431-91254527763F}" dt="2020-04-27T04:20:40.878" v="544"/>
          <ac:spMkLst>
            <pc:docMk/>
            <pc:sldMk cId="1053892880" sldId="282"/>
            <ac:spMk id="9" creationId="{535BB19D-F964-4FA0-9B59-179EC4BCB91C}"/>
          </ac:spMkLst>
        </pc:spChg>
        <pc:picChg chg="add del mod ord">
          <ac:chgData name="Matthew Lawrence Mennell" userId="S::mlm636@nau.edu::df4d2005-a93f-493d-99c3-343237a9af84" providerId="AD" clId="Web-{AC129B10-CD2F-493E-8431-91254527763F}" dt="2020-04-27T04:20:36.113" v="543"/>
          <ac:picMkLst>
            <pc:docMk/>
            <pc:sldMk cId="1053892880" sldId="282"/>
            <ac:picMk id="4" creationId="{C280C40E-488C-40B0-9B10-A78C29D7943F}"/>
          </ac:picMkLst>
        </pc:picChg>
        <pc:picChg chg="add mod">
          <ac:chgData name="Matthew Lawrence Mennell" userId="S::mlm636@nau.edu::df4d2005-a93f-493d-99c3-343237a9af84" providerId="AD" clId="Web-{AC129B10-CD2F-493E-8431-91254527763F}" dt="2020-04-27T04:20:53.019" v="548" actId="1076"/>
          <ac:picMkLst>
            <pc:docMk/>
            <pc:sldMk cId="1053892880" sldId="282"/>
            <ac:picMk id="6" creationId="{A73ADA13-6437-4928-AB37-C66B0D780A5B}"/>
          </ac:picMkLst>
        </pc:picChg>
      </pc:sldChg>
    </pc:docChg>
  </pc:docChgLst>
  <pc:docChgLst>
    <pc:chgData name="Lucas David Duncan" userId="S::ldd55@nau.edu::fba0c163-5ee4-48e8-9832-e484897aab40" providerId="AD" clId="Web-{D8B7D864-821C-4C69-B07D-873BAE216C5C}"/>
    <pc:docChg chg="addSld">
      <pc:chgData name="Lucas David Duncan" userId="S::ldd55@nau.edu::fba0c163-5ee4-48e8-9832-e484897aab40" providerId="AD" clId="Web-{D8B7D864-821C-4C69-B07D-873BAE216C5C}" dt="2020-04-27T01:31:54.581" v="8"/>
      <pc:docMkLst>
        <pc:docMk/>
      </pc:docMkLst>
      <pc:sldChg chg="new">
        <pc:chgData name="Lucas David Duncan" userId="S::ldd55@nau.edu::fba0c163-5ee4-48e8-9832-e484897aab40" providerId="AD" clId="Web-{D8B7D864-821C-4C69-B07D-873BAE216C5C}" dt="2020-04-27T01:31:01.551" v="0"/>
        <pc:sldMkLst>
          <pc:docMk/>
          <pc:sldMk cId="4214567321" sldId="259"/>
        </pc:sldMkLst>
      </pc:sldChg>
      <pc:sldChg chg="add replId">
        <pc:chgData name="Lucas David Duncan" userId="S::ldd55@nau.edu::fba0c163-5ee4-48e8-9832-e484897aab40" providerId="AD" clId="Web-{D8B7D864-821C-4C69-B07D-873BAE216C5C}" dt="2020-04-27T01:31:26.753" v="1"/>
        <pc:sldMkLst>
          <pc:docMk/>
          <pc:sldMk cId="1039285324" sldId="260"/>
        </pc:sldMkLst>
      </pc:sldChg>
      <pc:sldChg chg="add replId">
        <pc:chgData name="Lucas David Duncan" userId="S::ldd55@nau.edu::fba0c163-5ee4-48e8-9832-e484897aab40" providerId="AD" clId="Web-{D8B7D864-821C-4C69-B07D-873BAE216C5C}" dt="2020-04-27T01:31:28.910" v="2"/>
        <pc:sldMkLst>
          <pc:docMk/>
          <pc:sldMk cId="4210205433" sldId="261"/>
        </pc:sldMkLst>
      </pc:sldChg>
      <pc:sldChg chg="add replId">
        <pc:chgData name="Lucas David Duncan" userId="S::ldd55@nau.edu::fba0c163-5ee4-48e8-9832-e484897aab40" providerId="AD" clId="Web-{D8B7D864-821C-4C69-B07D-873BAE216C5C}" dt="2020-04-27T01:31:30.925" v="3"/>
        <pc:sldMkLst>
          <pc:docMk/>
          <pc:sldMk cId="2450445849" sldId="262"/>
        </pc:sldMkLst>
      </pc:sldChg>
      <pc:sldChg chg="add replId">
        <pc:chgData name="Lucas David Duncan" userId="S::ldd55@nau.edu::fba0c163-5ee4-48e8-9832-e484897aab40" providerId="AD" clId="Web-{D8B7D864-821C-4C69-B07D-873BAE216C5C}" dt="2020-04-27T01:31:36.816" v="4"/>
        <pc:sldMkLst>
          <pc:docMk/>
          <pc:sldMk cId="873955596" sldId="263"/>
        </pc:sldMkLst>
      </pc:sldChg>
      <pc:sldChg chg="add replId">
        <pc:chgData name="Lucas David Duncan" userId="S::ldd55@nau.edu::fba0c163-5ee4-48e8-9832-e484897aab40" providerId="AD" clId="Web-{D8B7D864-821C-4C69-B07D-873BAE216C5C}" dt="2020-04-27T01:31:43.237" v="5"/>
        <pc:sldMkLst>
          <pc:docMk/>
          <pc:sldMk cId="167762636" sldId="264"/>
        </pc:sldMkLst>
      </pc:sldChg>
      <pc:sldChg chg="add replId">
        <pc:chgData name="Lucas David Duncan" userId="S::ldd55@nau.edu::fba0c163-5ee4-48e8-9832-e484897aab40" providerId="AD" clId="Web-{D8B7D864-821C-4C69-B07D-873BAE216C5C}" dt="2020-04-27T01:31:50.925" v="6"/>
        <pc:sldMkLst>
          <pc:docMk/>
          <pc:sldMk cId="2348836895" sldId="265"/>
        </pc:sldMkLst>
      </pc:sldChg>
      <pc:sldChg chg="add replId">
        <pc:chgData name="Lucas David Duncan" userId="S::ldd55@nau.edu::fba0c163-5ee4-48e8-9832-e484897aab40" providerId="AD" clId="Web-{D8B7D864-821C-4C69-B07D-873BAE216C5C}" dt="2020-04-27T01:31:52.972" v="7"/>
        <pc:sldMkLst>
          <pc:docMk/>
          <pc:sldMk cId="3432888863" sldId="266"/>
        </pc:sldMkLst>
      </pc:sldChg>
      <pc:sldChg chg="add replId">
        <pc:chgData name="Lucas David Duncan" userId="S::ldd55@nau.edu::fba0c163-5ee4-48e8-9832-e484897aab40" providerId="AD" clId="Web-{D8B7D864-821C-4C69-B07D-873BAE216C5C}" dt="2020-04-27T01:31:54.581" v="8"/>
        <pc:sldMkLst>
          <pc:docMk/>
          <pc:sldMk cId="723564178" sldId="267"/>
        </pc:sldMkLst>
      </pc:sldChg>
    </pc:docChg>
  </pc:docChgLst>
  <pc:docChgLst>
    <pc:chgData name="Lucas David Duncan" userId="S::ldd55@nau.edu::fba0c163-5ee4-48e8-9832-e484897aab40" providerId="AD" clId="Web-{B23C6558-9C25-4DC0-B0F3-89D0AE2043F7}"/>
    <pc:docChg chg="addSld modSld sldOrd">
      <pc:chgData name="Lucas David Duncan" userId="S::ldd55@nau.edu::fba0c163-5ee4-48e8-9832-e484897aab40" providerId="AD" clId="Web-{B23C6558-9C25-4DC0-B0F3-89D0AE2043F7}" dt="2020-04-27T03:06:42.797" v="35"/>
      <pc:docMkLst>
        <pc:docMk/>
      </pc:docMkLst>
      <pc:sldChg chg="addSp delSp modSp">
        <pc:chgData name="Lucas David Duncan" userId="S::ldd55@nau.edu::fba0c163-5ee4-48e8-9832-e484897aab40" providerId="AD" clId="Web-{B23C6558-9C25-4DC0-B0F3-89D0AE2043F7}" dt="2020-04-27T03:06:29.250" v="31"/>
        <pc:sldMkLst>
          <pc:docMk/>
          <pc:sldMk cId="2480946430" sldId="257"/>
        </pc:sldMkLst>
        <pc:picChg chg="add del mod">
          <ac:chgData name="Lucas David Duncan" userId="S::ldd55@nau.edu::fba0c163-5ee4-48e8-9832-e484897aab40" providerId="AD" clId="Web-{B23C6558-9C25-4DC0-B0F3-89D0AE2043F7}" dt="2020-04-27T03:06:29.250" v="31"/>
          <ac:picMkLst>
            <pc:docMk/>
            <pc:sldMk cId="2480946430" sldId="257"/>
            <ac:picMk id="4" creationId="{346CCE90-1A2D-462B-8467-CD860868F1A6}"/>
          </ac:picMkLst>
        </pc:picChg>
        <pc:picChg chg="add del mod">
          <ac:chgData name="Lucas David Duncan" userId="S::ldd55@nau.edu::fba0c163-5ee4-48e8-9832-e484897aab40" providerId="AD" clId="Web-{B23C6558-9C25-4DC0-B0F3-89D0AE2043F7}" dt="2020-04-27T03:06:26.906" v="30"/>
          <ac:picMkLst>
            <pc:docMk/>
            <pc:sldMk cId="2480946430" sldId="257"/>
            <ac:picMk id="6" creationId="{B7491B22-2D6F-49F1-987A-05D59950A921}"/>
          </ac:picMkLst>
        </pc:picChg>
      </pc:sldChg>
      <pc:sldChg chg="modSp">
        <pc:chgData name="Lucas David Duncan" userId="S::ldd55@nau.edu::fba0c163-5ee4-48e8-9832-e484897aab40" providerId="AD" clId="Web-{B23C6558-9C25-4DC0-B0F3-89D0AE2043F7}" dt="2020-04-27T02:56:12.583" v="6" actId="14100"/>
        <pc:sldMkLst>
          <pc:docMk/>
          <pc:sldMk cId="4214567321" sldId="259"/>
        </pc:sldMkLst>
        <pc:picChg chg="mod">
          <ac:chgData name="Lucas David Duncan" userId="S::ldd55@nau.edu::fba0c163-5ee4-48e8-9832-e484897aab40" providerId="AD" clId="Web-{B23C6558-9C25-4DC0-B0F3-89D0AE2043F7}" dt="2020-04-27T02:56:12.583" v="6" actId="14100"/>
          <ac:picMkLst>
            <pc:docMk/>
            <pc:sldMk cId="4214567321" sldId="259"/>
            <ac:picMk id="4" creationId="{7DA2E2FF-3F3B-4890-AAF6-0C20E3E25962}"/>
          </ac:picMkLst>
        </pc:picChg>
      </pc:sldChg>
      <pc:sldChg chg="addSp modSp">
        <pc:chgData name="Lucas David Duncan" userId="S::ldd55@nau.edu::fba0c163-5ee4-48e8-9832-e484897aab40" providerId="AD" clId="Web-{B23C6558-9C25-4DC0-B0F3-89D0AE2043F7}" dt="2020-04-27T02:58:30.801" v="12"/>
        <pc:sldMkLst>
          <pc:docMk/>
          <pc:sldMk cId="2450445849" sldId="262"/>
        </pc:sldMkLst>
        <pc:picChg chg="add mod">
          <ac:chgData name="Lucas David Duncan" userId="S::ldd55@nau.edu::fba0c163-5ee4-48e8-9832-e484897aab40" providerId="AD" clId="Web-{B23C6558-9C25-4DC0-B0F3-89D0AE2043F7}" dt="2020-04-27T02:58:23.004" v="11" actId="1076"/>
          <ac:picMkLst>
            <pc:docMk/>
            <pc:sldMk cId="2450445849" sldId="262"/>
            <ac:picMk id="3" creationId="{0A04A49A-6925-472A-A4F9-38C0189069CA}"/>
          </ac:picMkLst>
        </pc:picChg>
        <pc:picChg chg="mod">
          <ac:chgData name="Lucas David Duncan" userId="S::ldd55@nau.edu::fba0c163-5ee4-48e8-9832-e484897aab40" providerId="AD" clId="Web-{B23C6558-9C25-4DC0-B0F3-89D0AE2043F7}" dt="2020-04-27T02:58:05.926" v="9" actId="1076"/>
          <ac:picMkLst>
            <pc:docMk/>
            <pc:sldMk cId="2450445849" sldId="262"/>
            <ac:picMk id="4" creationId="{3B7C8E0D-DED4-462A-8C44-3B32553A7792}"/>
          </ac:picMkLst>
        </pc:picChg>
        <pc:picChg chg="add mod">
          <ac:chgData name="Lucas David Duncan" userId="S::ldd55@nau.edu::fba0c163-5ee4-48e8-9832-e484897aab40" providerId="AD" clId="Web-{B23C6558-9C25-4DC0-B0F3-89D0AE2043F7}" dt="2020-04-27T02:58:30.801" v="12"/>
          <ac:picMkLst>
            <pc:docMk/>
            <pc:sldMk cId="2450445849" sldId="262"/>
            <ac:picMk id="6" creationId="{1036D720-05FA-485C-A74E-6DBE53F126B1}"/>
          </ac:picMkLst>
        </pc:picChg>
      </pc:sldChg>
      <pc:sldChg chg="addSp modSp">
        <pc:chgData name="Lucas David Duncan" userId="S::ldd55@nau.edu::fba0c163-5ee4-48e8-9832-e484897aab40" providerId="AD" clId="Web-{B23C6558-9C25-4DC0-B0F3-89D0AE2043F7}" dt="2020-04-27T02:51:45.617" v="1" actId="1076"/>
        <pc:sldMkLst>
          <pc:docMk/>
          <pc:sldMk cId="723564178" sldId="267"/>
        </pc:sldMkLst>
        <pc:picChg chg="add mod">
          <ac:chgData name="Lucas David Duncan" userId="S::ldd55@nau.edu::fba0c163-5ee4-48e8-9832-e484897aab40" providerId="AD" clId="Web-{B23C6558-9C25-4DC0-B0F3-89D0AE2043F7}" dt="2020-04-27T02:51:45.617" v="1" actId="1076"/>
          <ac:picMkLst>
            <pc:docMk/>
            <pc:sldMk cId="723564178" sldId="267"/>
            <ac:picMk id="3" creationId="{2BC36CDB-BA90-4A3D-8A73-EC04F135FD9F}"/>
          </ac:picMkLst>
        </pc:picChg>
      </pc:sldChg>
      <pc:sldChg chg="addSp modSp">
        <pc:chgData name="Lucas David Duncan" userId="S::ldd55@nau.edu::fba0c163-5ee4-48e8-9832-e484897aab40" providerId="AD" clId="Web-{B23C6558-9C25-4DC0-B0F3-89D0AE2043F7}" dt="2020-04-27T02:57:14.098" v="8" actId="1076"/>
        <pc:sldMkLst>
          <pc:docMk/>
          <pc:sldMk cId="168643871" sldId="268"/>
        </pc:sldMkLst>
        <pc:picChg chg="add mod">
          <ac:chgData name="Lucas David Duncan" userId="S::ldd55@nau.edu::fba0c163-5ee4-48e8-9832-e484897aab40" providerId="AD" clId="Web-{B23C6558-9C25-4DC0-B0F3-89D0AE2043F7}" dt="2020-04-27T02:57:14.098" v="8" actId="1076"/>
          <ac:picMkLst>
            <pc:docMk/>
            <pc:sldMk cId="168643871" sldId="268"/>
            <ac:picMk id="3" creationId="{8C5CF7F5-1257-4E6F-BB33-26589284A35F}"/>
          </ac:picMkLst>
        </pc:picChg>
      </pc:sldChg>
      <pc:sldChg chg="addSp modSp">
        <pc:chgData name="Lucas David Duncan" userId="S::ldd55@nau.edu::fba0c163-5ee4-48e8-9832-e484897aab40" providerId="AD" clId="Web-{B23C6558-9C25-4DC0-B0F3-89D0AE2043F7}" dt="2020-04-27T02:59:19.363" v="14" actId="1076"/>
        <pc:sldMkLst>
          <pc:docMk/>
          <pc:sldMk cId="4169097378" sldId="275"/>
        </pc:sldMkLst>
        <pc:picChg chg="add mod">
          <ac:chgData name="Lucas David Duncan" userId="S::ldd55@nau.edu::fba0c163-5ee4-48e8-9832-e484897aab40" providerId="AD" clId="Web-{B23C6558-9C25-4DC0-B0F3-89D0AE2043F7}" dt="2020-04-27T02:59:19.363" v="14" actId="1076"/>
          <ac:picMkLst>
            <pc:docMk/>
            <pc:sldMk cId="4169097378" sldId="275"/>
            <ac:picMk id="3" creationId="{572E1C3B-1523-4B96-A4CB-8BE37C70DBA5}"/>
          </ac:picMkLst>
        </pc:picChg>
      </pc:sldChg>
      <pc:sldChg chg="addSp delSp modSp new">
        <pc:chgData name="Lucas David Duncan" userId="S::ldd55@nau.edu::fba0c163-5ee4-48e8-9832-e484897aab40" providerId="AD" clId="Web-{B23C6558-9C25-4DC0-B0F3-89D0AE2043F7}" dt="2020-04-27T02:59:44.519" v="18" actId="1076"/>
        <pc:sldMkLst>
          <pc:docMk/>
          <pc:sldMk cId="368522761" sldId="276"/>
        </pc:sldMkLst>
        <pc:spChg chg="del">
          <ac:chgData name="Lucas David Duncan" userId="S::ldd55@nau.edu::fba0c163-5ee4-48e8-9832-e484897aab40" providerId="AD" clId="Web-{B23C6558-9C25-4DC0-B0F3-89D0AE2043F7}" dt="2020-04-27T02:59:34.441" v="16"/>
          <ac:spMkLst>
            <pc:docMk/>
            <pc:sldMk cId="368522761" sldId="276"/>
            <ac:spMk id="3" creationId="{B7D05777-9ABE-47A6-BD91-A351E5BE9FBA}"/>
          </ac:spMkLst>
        </pc:spChg>
        <pc:picChg chg="add mod ord">
          <ac:chgData name="Lucas David Duncan" userId="S::ldd55@nau.edu::fba0c163-5ee4-48e8-9832-e484897aab40" providerId="AD" clId="Web-{B23C6558-9C25-4DC0-B0F3-89D0AE2043F7}" dt="2020-04-27T02:59:34.441" v="16"/>
          <ac:picMkLst>
            <pc:docMk/>
            <pc:sldMk cId="368522761" sldId="276"/>
            <ac:picMk id="4" creationId="{E85242CA-AABE-4BBF-8BF5-20373F2EE2E9}"/>
          </ac:picMkLst>
        </pc:picChg>
        <pc:picChg chg="add mod">
          <ac:chgData name="Lucas David Duncan" userId="S::ldd55@nau.edu::fba0c163-5ee4-48e8-9832-e484897aab40" providerId="AD" clId="Web-{B23C6558-9C25-4DC0-B0F3-89D0AE2043F7}" dt="2020-04-27T02:59:44.519" v="18" actId="1076"/>
          <ac:picMkLst>
            <pc:docMk/>
            <pc:sldMk cId="368522761" sldId="276"/>
            <ac:picMk id="6" creationId="{B96978B2-DD91-4A8E-8375-B91BECB2A21B}"/>
          </ac:picMkLst>
        </pc:picChg>
      </pc:sldChg>
      <pc:sldChg chg="addSp delSp modSp new">
        <pc:chgData name="Lucas David Duncan" userId="S::ldd55@nau.edu::fba0c163-5ee4-48e8-9832-e484897aab40" providerId="AD" clId="Web-{B23C6558-9C25-4DC0-B0F3-89D0AE2043F7}" dt="2020-04-27T03:02:23.299" v="22" actId="1076"/>
        <pc:sldMkLst>
          <pc:docMk/>
          <pc:sldMk cId="3835316734" sldId="277"/>
        </pc:sldMkLst>
        <pc:spChg chg="del">
          <ac:chgData name="Lucas David Duncan" userId="S::ldd55@nau.edu::fba0c163-5ee4-48e8-9832-e484897aab40" providerId="AD" clId="Web-{B23C6558-9C25-4DC0-B0F3-89D0AE2043F7}" dt="2020-04-27T03:02:12.643" v="20"/>
          <ac:spMkLst>
            <pc:docMk/>
            <pc:sldMk cId="3835316734" sldId="277"/>
            <ac:spMk id="3" creationId="{0AE715F3-B6C8-4A29-A819-A68D59274DE4}"/>
          </ac:spMkLst>
        </pc:spChg>
        <pc:picChg chg="add mod ord">
          <ac:chgData name="Lucas David Duncan" userId="S::ldd55@nau.edu::fba0c163-5ee4-48e8-9832-e484897aab40" providerId="AD" clId="Web-{B23C6558-9C25-4DC0-B0F3-89D0AE2043F7}" dt="2020-04-27T03:02:12.643" v="20"/>
          <ac:picMkLst>
            <pc:docMk/>
            <pc:sldMk cId="3835316734" sldId="277"/>
            <ac:picMk id="4" creationId="{79CB67D0-B2C7-4F53-8E1E-81FAB0AAB2CA}"/>
          </ac:picMkLst>
        </pc:picChg>
        <pc:picChg chg="add mod">
          <ac:chgData name="Lucas David Duncan" userId="S::ldd55@nau.edu::fba0c163-5ee4-48e8-9832-e484897aab40" providerId="AD" clId="Web-{B23C6558-9C25-4DC0-B0F3-89D0AE2043F7}" dt="2020-04-27T03:02:23.299" v="22" actId="1076"/>
          <ac:picMkLst>
            <pc:docMk/>
            <pc:sldMk cId="3835316734" sldId="277"/>
            <ac:picMk id="6" creationId="{66F9731D-EFFB-4C5E-A989-DD934D36A496}"/>
          </ac:picMkLst>
        </pc:picChg>
      </pc:sldChg>
      <pc:sldChg chg="addSp delSp modSp new">
        <pc:chgData name="Lucas David Duncan" userId="S::ldd55@nau.edu::fba0c163-5ee4-48e8-9832-e484897aab40" providerId="AD" clId="Web-{B23C6558-9C25-4DC0-B0F3-89D0AE2043F7}" dt="2020-04-27T03:05:50.516" v="26" actId="1076"/>
        <pc:sldMkLst>
          <pc:docMk/>
          <pc:sldMk cId="2229343033" sldId="278"/>
        </pc:sldMkLst>
        <pc:spChg chg="del">
          <ac:chgData name="Lucas David Duncan" userId="S::ldd55@nau.edu::fba0c163-5ee4-48e8-9832-e484897aab40" providerId="AD" clId="Web-{B23C6558-9C25-4DC0-B0F3-89D0AE2043F7}" dt="2020-04-27T03:05:42.141" v="24"/>
          <ac:spMkLst>
            <pc:docMk/>
            <pc:sldMk cId="2229343033" sldId="278"/>
            <ac:spMk id="3" creationId="{8AFD2F6E-A95E-4EB6-8EEA-4A11247E09B2}"/>
          </ac:spMkLst>
        </pc:spChg>
        <pc:picChg chg="add mod ord">
          <ac:chgData name="Lucas David Duncan" userId="S::ldd55@nau.edu::fba0c163-5ee4-48e8-9832-e484897aab40" providerId="AD" clId="Web-{B23C6558-9C25-4DC0-B0F3-89D0AE2043F7}" dt="2020-04-27T03:05:42.141" v="24"/>
          <ac:picMkLst>
            <pc:docMk/>
            <pc:sldMk cId="2229343033" sldId="278"/>
            <ac:picMk id="4" creationId="{22218770-208A-4010-AB12-4CDB07A5A6A4}"/>
          </ac:picMkLst>
        </pc:picChg>
        <pc:picChg chg="add mod">
          <ac:chgData name="Lucas David Duncan" userId="S::ldd55@nau.edu::fba0c163-5ee4-48e8-9832-e484897aab40" providerId="AD" clId="Web-{B23C6558-9C25-4DC0-B0F3-89D0AE2043F7}" dt="2020-04-27T03:05:50.516" v="26" actId="1076"/>
          <ac:picMkLst>
            <pc:docMk/>
            <pc:sldMk cId="2229343033" sldId="278"/>
            <ac:picMk id="6" creationId="{FF8B0626-2B92-441B-8D2E-9BD78F36EE11}"/>
          </ac:picMkLst>
        </pc:picChg>
      </pc:sldChg>
      <pc:sldChg chg="addSp delSp modSp new ord">
        <pc:chgData name="Lucas David Duncan" userId="S::ldd55@nau.edu::fba0c163-5ee4-48e8-9832-e484897aab40" providerId="AD" clId="Web-{B23C6558-9C25-4DC0-B0F3-89D0AE2043F7}" dt="2020-04-27T03:06:11.109" v="29"/>
        <pc:sldMkLst>
          <pc:docMk/>
          <pc:sldMk cId="3452814953" sldId="279"/>
        </pc:sldMkLst>
        <pc:spChg chg="del">
          <ac:chgData name="Lucas David Duncan" userId="S::ldd55@nau.edu::fba0c163-5ee4-48e8-9832-e484897aab40" providerId="AD" clId="Web-{B23C6558-9C25-4DC0-B0F3-89D0AE2043F7}" dt="2020-04-27T03:06:11.109" v="29"/>
          <ac:spMkLst>
            <pc:docMk/>
            <pc:sldMk cId="3452814953" sldId="279"/>
            <ac:spMk id="3" creationId="{FEA752C6-53C4-4014-8B56-E11BC4294776}"/>
          </ac:spMkLst>
        </pc:spChg>
        <pc:picChg chg="add mod ord">
          <ac:chgData name="Lucas David Duncan" userId="S::ldd55@nau.edu::fba0c163-5ee4-48e8-9832-e484897aab40" providerId="AD" clId="Web-{B23C6558-9C25-4DC0-B0F3-89D0AE2043F7}" dt="2020-04-27T03:06:11.109" v="29"/>
          <ac:picMkLst>
            <pc:docMk/>
            <pc:sldMk cId="3452814953" sldId="279"/>
            <ac:picMk id="4" creationId="{848172AC-3AF2-4C62-B6D9-83A97308E71C}"/>
          </ac:picMkLst>
        </pc:picChg>
      </pc:sldChg>
      <pc:sldChg chg="addSp delSp modSp new">
        <pc:chgData name="Lucas David Duncan" userId="S::ldd55@nau.edu::fba0c163-5ee4-48e8-9832-e484897aab40" providerId="AD" clId="Web-{B23C6558-9C25-4DC0-B0F3-89D0AE2043F7}" dt="2020-04-27T03:06:42.797" v="35"/>
        <pc:sldMkLst>
          <pc:docMk/>
          <pc:sldMk cId="2105227163" sldId="280"/>
        </pc:sldMkLst>
        <pc:spChg chg="del">
          <ac:chgData name="Lucas David Duncan" userId="S::ldd55@nau.edu::fba0c163-5ee4-48e8-9832-e484897aab40" providerId="AD" clId="Web-{B23C6558-9C25-4DC0-B0F3-89D0AE2043F7}" dt="2020-04-27T03:06:36.187" v="33"/>
          <ac:spMkLst>
            <pc:docMk/>
            <pc:sldMk cId="2105227163" sldId="280"/>
            <ac:spMk id="3" creationId="{32C91051-709B-4BE8-ABD8-DA612C36F90D}"/>
          </ac:spMkLst>
        </pc:spChg>
        <pc:picChg chg="add mod ord">
          <ac:chgData name="Lucas David Duncan" userId="S::ldd55@nau.edu::fba0c163-5ee4-48e8-9832-e484897aab40" providerId="AD" clId="Web-{B23C6558-9C25-4DC0-B0F3-89D0AE2043F7}" dt="2020-04-27T03:06:38.640" v="34" actId="1076"/>
          <ac:picMkLst>
            <pc:docMk/>
            <pc:sldMk cId="2105227163" sldId="280"/>
            <ac:picMk id="4" creationId="{7137053B-32CF-4605-B2FA-7C569F069FD9}"/>
          </ac:picMkLst>
        </pc:picChg>
        <pc:picChg chg="add mod">
          <ac:chgData name="Lucas David Duncan" userId="S::ldd55@nau.edu::fba0c163-5ee4-48e8-9832-e484897aab40" providerId="AD" clId="Web-{B23C6558-9C25-4DC0-B0F3-89D0AE2043F7}" dt="2020-04-27T03:06:42.797" v="35"/>
          <ac:picMkLst>
            <pc:docMk/>
            <pc:sldMk cId="2105227163" sldId="280"/>
            <ac:picMk id="6" creationId="{F091EAB2-AE9C-4E29-A6DC-41CDF7DEA28D}"/>
          </ac:picMkLst>
        </pc:picChg>
      </pc:sldChg>
    </pc:docChg>
  </pc:docChgLst>
  <pc:docChgLst>
    <pc:chgData name="Matthew Lawrence Mennell" userId="S::mlm636@nau.edu::df4d2005-a93f-493d-99c3-343237a9af84" providerId="AD" clId="Web-{FD2B2B9E-2E51-44DE-9C88-9C027DFC00EC}"/>
    <pc:docChg chg="modSld">
      <pc:chgData name="Matthew Lawrence Mennell" userId="S::mlm636@nau.edu::df4d2005-a93f-493d-99c3-343237a9af84" providerId="AD" clId="Web-{FD2B2B9E-2E51-44DE-9C88-9C027DFC00EC}" dt="2020-04-28T03:39:04.910" v="2" actId="1076"/>
      <pc:docMkLst>
        <pc:docMk/>
      </pc:docMkLst>
      <pc:sldChg chg="modSp">
        <pc:chgData name="Matthew Lawrence Mennell" userId="S::mlm636@nau.edu::df4d2005-a93f-493d-99c3-343237a9af84" providerId="AD" clId="Web-{FD2B2B9E-2E51-44DE-9C88-9C027DFC00EC}" dt="2020-04-28T03:39:04.910" v="2" actId="1076"/>
        <pc:sldMkLst>
          <pc:docMk/>
          <pc:sldMk cId="2348836895" sldId="265"/>
        </pc:sldMkLst>
        <pc:picChg chg="mod">
          <ac:chgData name="Matthew Lawrence Mennell" userId="S::mlm636@nau.edu::df4d2005-a93f-493d-99c3-343237a9af84" providerId="AD" clId="Web-{FD2B2B9E-2E51-44DE-9C88-9C027DFC00EC}" dt="2020-04-28T03:39:04.910" v="2" actId="1076"/>
          <ac:picMkLst>
            <pc:docMk/>
            <pc:sldMk cId="2348836895" sldId="265"/>
            <ac:picMk id="7" creationId="{58D47BDB-CC1C-2C4D-A273-A8D5F7F50C6A}"/>
          </ac:picMkLst>
        </pc:picChg>
        <pc:picChg chg="mod">
          <ac:chgData name="Matthew Lawrence Mennell" userId="S::mlm636@nau.edu::df4d2005-a93f-493d-99c3-343237a9af84" providerId="AD" clId="Web-{FD2B2B9E-2E51-44DE-9C88-9C027DFC00EC}" dt="2020-04-28T03:38:04.926" v="1" actId="14100"/>
          <ac:picMkLst>
            <pc:docMk/>
            <pc:sldMk cId="2348836895" sldId="265"/>
            <ac:picMk id="11" creationId="{3A964390-A8FD-9C40-869A-4F07CA61957A}"/>
          </ac:picMkLst>
        </pc:picChg>
      </pc:sldChg>
    </pc:docChg>
  </pc:docChgLst>
  <pc:docChgLst>
    <pc:chgData name="Lucas David Duncan" userId="S::ldd55@nau.edu::fba0c163-5ee4-48e8-9832-e484897aab40" providerId="AD" clId="Web-{5D4F18CD-CF59-41F8-B25D-9F203136ED20}"/>
    <pc:docChg chg="delSld modSld">
      <pc:chgData name="Lucas David Duncan" userId="S::ldd55@nau.edu::fba0c163-5ee4-48e8-9832-e484897aab40" providerId="AD" clId="Web-{5D4F18CD-CF59-41F8-B25D-9F203136ED20}" dt="2020-04-27T02:28:46.089" v="1" actId="1076"/>
      <pc:docMkLst>
        <pc:docMk/>
      </pc:docMkLst>
      <pc:sldChg chg="modSp">
        <pc:chgData name="Lucas David Duncan" userId="S::ldd55@nau.edu::fba0c163-5ee4-48e8-9832-e484897aab40" providerId="AD" clId="Web-{5D4F18CD-CF59-41F8-B25D-9F203136ED20}" dt="2020-04-27T02:28:46.089" v="1" actId="1076"/>
        <pc:sldMkLst>
          <pc:docMk/>
          <pc:sldMk cId="873955596" sldId="263"/>
        </pc:sldMkLst>
        <pc:picChg chg="mod">
          <ac:chgData name="Lucas David Duncan" userId="S::ldd55@nau.edu::fba0c163-5ee4-48e8-9832-e484897aab40" providerId="AD" clId="Web-{5D4F18CD-CF59-41F8-B25D-9F203136ED20}" dt="2020-04-27T02:28:46.089" v="1" actId="1076"/>
          <ac:picMkLst>
            <pc:docMk/>
            <pc:sldMk cId="873955596" sldId="263"/>
            <ac:picMk id="4" creationId="{63A75042-AE4B-46D1-992D-413AB90654A6}"/>
          </ac:picMkLst>
        </pc:picChg>
      </pc:sldChg>
      <pc:sldChg chg="del">
        <pc:chgData name="Lucas David Duncan" userId="S::ldd55@nau.edu::fba0c163-5ee4-48e8-9832-e484897aab40" providerId="AD" clId="Web-{5D4F18CD-CF59-41F8-B25D-9F203136ED20}" dt="2020-04-27T02:28:32.448" v="0"/>
        <pc:sldMkLst>
          <pc:docMk/>
          <pc:sldMk cId="1315996100" sldId="270"/>
        </pc:sldMkLst>
      </pc:sldChg>
    </pc:docChg>
  </pc:docChgLst>
  <pc:docChgLst>
    <pc:chgData name="Matthew Lawrence Mennell" userId="S::mlm636@nau.edu::df4d2005-a93f-493d-99c3-343237a9af84" providerId="AD" clId="Web-{C36648F9-FA83-45C8-9E8F-574BD50DB9C5}"/>
    <pc:docChg chg="addSld delSld modSld sldOrd">
      <pc:chgData name="Matthew Lawrence Mennell" userId="S::mlm636@nau.edu::df4d2005-a93f-493d-99c3-343237a9af84" providerId="AD" clId="Web-{C36648F9-FA83-45C8-9E8F-574BD50DB9C5}" dt="2020-04-27T03:55:21.455" v="181"/>
      <pc:docMkLst>
        <pc:docMk/>
      </pc:docMkLst>
      <pc:sldChg chg="del ord">
        <pc:chgData name="Matthew Lawrence Mennell" userId="S::mlm636@nau.edu::df4d2005-a93f-493d-99c3-343237a9af84" providerId="AD" clId="Web-{C36648F9-FA83-45C8-9E8F-574BD50DB9C5}" dt="2020-04-27T03:40:09.233" v="83"/>
        <pc:sldMkLst>
          <pc:docMk/>
          <pc:sldMk cId="4214567321" sldId="259"/>
        </pc:sldMkLst>
      </pc:sldChg>
      <pc:sldChg chg="del">
        <pc:chgData name="Matthew Lawrence Mennell" userId="S::mlm636@nau.edu::df4d2005-a93f-493d-99c3-343237a9af84" providerId="AD" clId="Web-{C36648F9-FA83-45C8-9E8F-574BD50DB9C5}" dt="2020-04-27T03:46:00.619" v="118"/>
        <pc:sldMkLst>
          <pc:docMk/>
          <pc:sldMk cId="1039285324" sldId="260"/>
        </pc:sldMkLst>
      </pc:sldChg>
      <pc:sldChg chg="modSp del">
        <pc:chgData name="Matthew Lawrence Mennell" userId="S::mlm636@nau.edu::df4d2005-a93f-493d-99c3-343237a9af84" providerId="AD" clId="Web-{C36648F9-FA83-45C8-9E8F-574BD50DB9C5}" dt="2020-04-27T03:29:37.523" v="18"/>
        <pc:sldMkLst>
          <pc:docMk/>
          <pc:sldMk cId="4210205433" sldId="261"/>
        </pc:sldMkLst>
        <pc:picChg chg="mod">
          <ac:chgData name="Matthew Lawrence Mennell" userId="S::mlm636@nau.edu::df4d2005-a93f-493d-99c3-343237a9af84" providerId="AD" clId="Web-{C36648F9-FA83-45C8-9E8F-574BD50DB9C5}" dt="2020-04-27T03:29:02.024" v="5" actId="1076"/>
          <ac:picMkLst>
            <pc:docMk/>
            <pc:sldMk cId="4210205433" sldId="261"/>
            <ac:picMk id="4" creationId="{139AFD5F-60B2-4B67-897C-2082320F4CAE}"/>
          </ac:picMkLst>
        </pc:picChg>
      </pc:sldChg>
      <pc:sldChg chg="addSp delSp modSp ord">
        <pc:chgData name="Matthew Lawrence Mennell" userId="S::mlm636@nau.edu::df4d2005-a93f-493d-99c3-343237a9af84" providerId="AD" clId="Web-{C36648F9-FA83-45C8-9E8F-574BD50DB9C5}" dt="2020-04-27T03:49:52.272" v="142" actId="1076"/>
        <pc:sldMkLst>
          <pc:docMk/>
          <pc:sldMk cId="2450445849" sldId="262"/>
        </pc:sldMkLst>
        <pc:picChg chg="mod">
          <ac:chgData name="Matthew Lawrence Mennell" userId="S::mlm636@nau.edu::df4d2005-a93f-493d-99c3-343237a9af84" providerId="AD" clId="Web-{C36648F9-FA83-45C8-9E8F-574BD50DB9C5}" dt="2020-04-27T03:47:44.259" v="133" actId="1076"/>
          <ac:picMkLst>
            <pc:docMk/>
            <pc:sldMk cId="2450445849" sldId="262"/>
            <ac:picMk id="3" creationId="{0A04A49A-6925-472A-A4F9-38C0189069CA}"/>
          </ac:picMkLst>
        </pc:picChg>
        <pc:picChg chg="mod modCrop">
          <ac:chgData name="Matthew Lawrence Mennell" userId="S::mlm636@nau.edu::df4d2005-a93f-493d-99c3-343237a9af84" providerId="AD" clId="Web-{C36648F9-FA83-45C8-9E8F-574BD50DB9C5}" dt="2020-04-27T03:47:42.680" v="132" actId="1076"/>
          <ac:picMkLst>
            <pc:docMk/>
            <pc:sldMk cId="2450445849" sldId="262"/>
            <ac:picMk id="4" creationId="{3B7C8E0D-DED4-462A-8C44-3B32553A7792}"/>
          </ac:picMkLst>
        </pc:picChg>
        <pc:picChg chg="add mod">
          <ac:chgData name="Matthew Lawrence Mennell" userId="S::mlm636@nau.edu::df4d2005-a93f-493d-99c3-343237a9af84" providerId="AD" clId="Web-{C36648F9-FA83-45C8-9E8F-574BD50DB9C5}" dt="2020-04-27T03:48:54.336" v="139" actId="1076"/>
          <ac:picMkLst>
            <pc:docMk/>
            <pc:sldMk cId="2450445849" sldId="262"/>
            <ac:picMk id="5" creationId="{8C442812-BF3C-4A44-BB68-DEB2494A3377}"/>
          </ac:picMkLst>
        </pc:picChg>
        <pc:picChg chg="del mod">
          <ac:chgData name="Matthew Lawrence Mennell" userId="S::mlm636@nau.edu::df4d2005-a93f-493d-99c3-343237a9af84" providerId="AD" clId="Web-{C36648F9-FA83-45C8-9E8F-574BD50DB9C5}" dt="2020-04-27T03:48:55.820" v="140"/>
          <ac:picMkLst>
            <pc:docMk/>
            <pc:sldMk cId="2450445849" sldId="262"/>
            <ac:picMk id="6" creationId="{1036D720-05FA-485C-A74E-6DBE53F126B1}"/>
          </ac:picMkLst>
        </pc:picChg>
        <pc:picChg chg="add mod">
          <ac:chgData name="Matthew Lawrence Mennell" userId="S::mlm636@nau.edu::df4d2005-a93f-493d-99c3-343237a9af84" providerId="AD" clId="Web-{C36648F9-FA83-45C8-9E8F-574BD50DB9C5}" dt="2020-04-27T03:49:52.272" v="142" actId="1076"/>
          <ac:picMkLst>
            <pc:docMk/>
            <pc:sldMk cId="2450445849" sldId="262"/>
            <ac:picMk id="8" creationId="{81AA935C-8997-43CA-8D51-C56D17B25ECA}"/>
          </ac:picMkLst>
        </pc:picChg>
      </pc:sldChg>
      <pc:sldChg chg="addSp delSp modSp ord">
        <pc:chgData name="Matthew Lawrence Mennell" userId="S::mlm636@nau.edu::df4d2005-a93f-493d-99c3-343237a9af84" providerId="AD" clId="Web-{C36648F9-FA83-45C8-9E8F-574BD50DB9C5}" dt="2020-04-27T03:45:57.369" v="117"/>
        <pc:sldMkLst>
          <pc:docMk/>
          <pc:sldMk cId="873955596" sldId="263"/>
        </pc:sldMkLst>
        <pc:picChg chg="add mod">
          <ac:chgData name="Matthew Lawrence Mennell" userId="S::mlm636@nau.edu::df4d2005-a93f-493d-99c3-343237a9af84" providerId="AD" clId="Web-{C36648F9-FA83-45C8-9E8F-574BD50DB9C5}" dt="2020-04-27T03:36:44.064" v="60" actId="1076"/>
          <ac:picMkLst>
            <pc:docMk/>
            <pc:sldMk cId="873955596" sldId="263"/>
            <ac:picMk id="3" creationId="{C6F696A2-CFF1-47A5-9BC1-E1949B50BBC1}"/>
          </ac:picMkLst>
        </pc:picChg>
        <pc:picChg chg="mod">
          <ac:chgData name="Matthew Lawrence Mennell" userId="S::mlm636@nau.edu::df4d2005-a93f-493d-99c3-343237a9af84" providerId="AD" clId="Web-{C36648F9-FA83-45C8-9E8F-574BD50DB9C5}" dt="2020-04-27T03:36:48.767" v="61" actId="1076"/>
          <ac:picMkLst>
            <pc:docMk/>
            <pc:sldMk cId="873955596" sldId="263"/>
            <ac:picMk id="4" creationId="{63A75042-AE4B-46D1-992D-413AB90654A6}"/>
          </ac:picMkLst>
        </pc:picChg>
        <pc:picChg chg="add del mod">
          <ac:chgData name="Matthew Lawrence Mennell" userId="S::mlm636@nau.edu::df4d2005-a93f-493d-99c3-343237a9af84" providerId="AD" clId="Web-{C36648F9-FA83-45C8-9E8F-574BD50DB9C5}" dt="2020-04-27T03:34:37.878" v="33"/>
          <ac:picMkLst>
            <pc:docMk/>
            <pc:sldMk cId="873955596" sldId="263"/>
            <ac:picMk id="7" creationId="{D08C92A4-C1B9-4D07-A319-10CDD44B815E}"/>
          </ac:picMkLst>
        </pc:picChg>
        <pc:picChg chg="add mod modCrop">
          <ac:chgData name="Matthew Lawrence Mennell" userId="S::mlm636@nau.edu::df4d2005-a93f-493d-99c3-343237a9af84" providerId="AD" clId="Web-{C36648F9-FA83-45C8-9E8F-574BD50DB9C5}" dt="2020-04-27T03:36:51.127" v="62" actId="1076"/>
          <ac:picMkLst>
            <pc:docMk/>
            <pc:sldMk cId="873955596" sldId="263"/>
            <ac:picMk id="9" creationId="{33A54BE6-93A5-4555-BCBC-973781121C12}"/>
          </ac:picMkLst>
        </pc:picChg>
        <pc:picChg chg="add mod modCrop">
          <ac:chgData name="Matthew Lawrence Mennell" userId="S::mlm636@nau.edu::df4d2005-a93f-493d-99c3-343237a9af84" providerId="AD" clId="Web-{C36648F9-FA83-45C8-9E8F-574BD50DB9C5}" dt="2020-04-27T03:36:54.595" v="63" actId="1076"/>
          <ac:picMkLst>
            <pc:docMk/>
            <pc:sldMk cId="873955596" sldId="263"/>
            <ac:picMk id="11" creationId="{B68CAC38-A430-4086-B2AC-B07D2F480485}"/>
          </ac:picMkLst>
        </pc:picChg>
        <pc:picChg chg="add mod">
          <ac:chgData name="Matthew Lawrence Mennell" userId="S::mlm636@nau.edu::df4d2005-a93f-493d-99c3-343237a9af84" providerId="AD" clId="Web-{C36648F9-FA83-45C8-9E8F-574BD50DB9C5}" dt="2020-04-27T03:36:40.611" v="58" actId="1076"/>
          <ac:picMkLst>
            <pc:docMk/>
            <pc:sldMk cId="873955596" sldId="263"/>
            <ac:picMk id="13" creationId="{6EE992E7-DC61-495C-AE01-FC1969A52340}"/>
          </ac:picMkLst>
        </pc:picChg>
        <pc:picChg chg="add del mod">
          <ac:chgData name="Matthew Lawrence Mennell" userId="S::mlm636@nau.edu::df4d2005-a93f-493d-99c3-343237a9af84" providerId="AD" clId="Web-{C36648F9-FA83-45C8-9E8F-574BD50DB9C5}" dt="2020-04-27T03:36:15.502" v="51"/>
          <ac:picMkLst>
            <pc:docMk/>
            <pc:sldMk cId="873955596" sldId="263"/>
            <ac:picMk id="15" creationId="{20E02052-E076-4A10-9256-4CCCCE092765}"/>
          </ac:picMkLst>
        </pc:picChg>
      </pc:sldChg>
      <pc:sldChg chg="addSp delSp modSp ord">
        <pc:chgData name="Matthew Lawrence Mennell" userId="S::mlm636@nau.edu::df4d2005-a93f-493d-99c3-343237a9af84" providerId="AD" clId="Web-{C36648F9-FA83-45C8-9E8F-574BD50DB9C5}" dt="2020-04-27T03:55:03.753" v="180" actId="1076"/>
        <pc:sldMkLst>
          <pc:docMk/>
          <pc:sldMk cId="167762636" sldId="264"/>
        </pc:sldMkLst>
        <pc:picChg chg="add mod">
          <ac:chgData name="Matthew Lawrence Mennell" userId="S::mlm636@nau.edu::df4d2005-a93f-493d-99c3-343237a9af84" providerId="AD" clId="Web-{C36648F9-FA83-45C8-9E8F-574BD50DB9C5}" dt="2020-04-27T03:54:41.628" v="176" actId="1076"/>
          <ac:picMkLst>
            <pc:docMk/>
            <pc:sldMk cId="167762636" sldId="264"/>
            <ac:picMk id="3" creationId="{44CA6D7B-7F7E-420A-9DA1-8EF5EDC30C8D}"/>
          </ac:picMkLst>
        </pc:picChg>
        <pc:picChg chg="mod">
          <ac:chgData name="Matthew Lawrence Mennell" userId="S::mlm636@nau.edu::df4d2005-a93f-493d-99c3-343237a9af84" providerId="AD" clId="Web-{C36648F9-FA83-45C8-9E8F-574BD50DB9C5}" dt="2020-04-27T03:54:39.737" v="175" actId="1076"/>
          <ac:picMkLst>
            <pc:docMk/>
            <pc:sldMk cId="167762636" sldId="264"/>
            <ac:picMk id="4" creationId="{72CD6213-F6DA-49FD-8B43-10FEE7D77C5E}"/>
          </ac:picMkLst>
        </pc:picChg>
        <pc:picChg chg="add del mod">
          <ac:chgData name="Matthew Lawrence Mennell" userId="S::mlm636@nau.edu::df4d2005-a93f-493d-99c3-343237a9af84" providerId="AD" clId="Web-{C36648F9-FA83-45C8-9E8F-574BD50DB9C5}" dt="2020-04-27T03:54:35.550" v="174"/>
          <ac:picMkLst>
            <pc:docMk/>
            <pc:sldMk cId="167762636" sldId="264"/>
            <ac:picMk id="7" creationId="{77633883-4250-4252-840C-D67380D91B08}"/>
          </ac:picMkLst>
        </pc:picChg>
        <pc:picChg chg="add mod">
          <ac:chgData name="Matthew Lawrence Mennell" userId="S::mlm636@nau.edu::df4d2005-a93f-493d-99c3-343237a9af84" providerId="AD" clId="Web-{C36648F9-FA83-45C8-9E8F-574BD50DB9C5}" dt="2020-04-27T03:54:34.440" v="173" actId="1076"/>
          <ac:picMkLst>
            <pc:docMk/>
            <pc:sldMk cId="167762636" sldId="264"/>
            <ac:picMk id="9" creationId="{58748B87-98AB-4E9E-A1DA-846E521C3AF6}"/>
          </ac:picMkLst>
        </pc:picChg>
        <pc:picChg chg="add mod">
          <ac:chgData name="Matthew Lawrence Mennell" userId="S::mlm636@nau.edu::df4d2005-a93f-493d-99c3-343237a9af84" providerId="AD" clId="Web-{C36648F9-FA83-45C8-9E8F-574BD50DB9C5}" dt="2020-04-27T03:55:03.753" v="180" actId="1076"/>
          <ac:picMkLst>
            <pc:docMk/>
            <pc:sldMk cId="167762636" sldId="264"/>
            <ac:picMk id="11" creationId="{1365AA67-CA81-478C-96C8-F398A0CC0838}"/>
          </ac:picMkLst>
        </pc:picChg>
      </pc:sldChg>
      <pc:sldChg chg="modSp">
        <pc:chgData name="Matthew Lawrence Mennell" userId="S::mlm636@nau.edu::df4d2005-a93f-493d-99c3-343237a9af84" providerId="AD" clId="Web-{C36648F9-FA83-45C8-9E8F-574BD50DB9C5}" dt="2020-04-27T03:44:23.730" v="108" actId="1076"/>
        <pc:sldMkLst>
          <pc:docMk/>
          <pc:sldMk cId="2348836895" sldId="265"/>
        </pc:sldMkLst>
        <pc:picChg chg="mod">
          <ac:chgData name="Matthew Lawrence Mennell" userId="S::mlm636@nau.edu::df4d2005-a93f-493d-99c3-343237a9af84" providerId="AD" clId="Web-{C36648F9-FA83-45C8-9E8F-574BD50DB9C5}" dt="2020-04-27T03:44:23.730" v="108" actId="1076"/>
          <ac:picMkLst>
            <pc:docMk/>
            <pc:sldMk cId="2348836895" sldId="265"/>
            <ac:picMk id="4" creationId="{E64D6BE2-AF9F-427D-9EF7-101A1AA8ECD3}"/>
          </ac:picMkLst>
        </pc:picChg>
      </pc:sldChg>
      <pc:sldChg chg="ord">
        <pc:chgData name="Matthew Lawrence Mennell" userId="S::mlm636@nau.edu::df4d2005-a93f-493d-99c3-343237a9af84" providerId="AD" clId="Web-{C36648F9-FA83-45C8-9E8F-574BD50DB9C5}" dt="2020-04-27T03:43:03.715" v="103"/>
        <pc:sldMkLst>
          <pc:docMk/>
          <pc:sldMk cId="723564178" sldId="267"/>
        </pc:sldMkLst>
      </pc:sldChg>
      <pc:sldChg chg="del">
        <pc:chgData name="Matthew Lawrence Mennell" userId="S::mlm636@nau.edu::df4d2005-a93f-493d-99c3-343237a9af84" providerId="AD" clId="Web-{C36648F9-FA83-45C8-9E8F-574BD50DB9C5}" dt="2020-04-27T03:55:21.455" v="181"/>
        <pc:sldMkLst>
          <pc:docMk/>
          <pc:sldMk cId="7145620" sldId="271"/>
        </pc:sldMkLst>
      </pc:sldChg>
      <pc:sldChg chg="addSp modSp ord">
        <pc:chgData name="Matthew Lawrence Mennell" userId="S::mlm636@nau.edu::df4d2005-a93f-493d-99c3-343237a9af84" providerId="AD" clId="Web-{C36648F9-FA83-45C8-9E8F-574BD50DB9C5}" dt="2020-04-27T03:45:12.604" v="116" actId="1076"/>
        <pc:sldMkLst>
          <pc:docMk/>
          <pc:sldMk cId="3266207992" sldId="273"/>
        </pc:sldMkLst>
        <pc:picChg chg="add mod">
          <ac:chgData name="Matthew Lawrence Mennell" userId="S::mlm636@nau.edu::df4d2005-a93f-493d-99c3-343237a9af84" providerId="AD" clId="Web-{C36648F9-FA83-45C8-9E8F-574BD50DB9C5}" dt="2020-04-27T03:45:08.307" v="114" actId="1076"/>
          <ac:picMkLst>
            <pc:docMk/>
            <pc:sldMk cId="3266207992" sldId="273"/>
            <ac:picMk id="3" creationId="{9AC4BEB8-9C8D-45CE-BE02-A88919B9D519}"/>
          </ac:picMkLst>
        </pc:picChg>
        <pc:picChg chg="mod">
          <ac:chgData name="Matthew Lawrence Mennell" userId="S::mlm636@nau.edu::df4d2005-a93f-493d-99c3-343237a9af84" providerId="AD" clId="Web-{C36648F9-FA83-45C8-9E8F-574BD50DB9C5}" dt="2020-04-27T03:45:12.604" v="116" actId="1076"/>
          <ac:picMkLst>
            <pc:docMk/>
            <pc:sldMk cId="3266207992" sldId="273"/>
            <ac:picMk id="4" creationId="{C41E79A2-D509-4142-9566-981CE38B1E56}"/>
          </ac:picMkLst>
        </pc:picChg>
      </pc:sldChg>
      <pc:sldChg chg="addSp delSp modSp mod ord setBg">
        <pc:chgData name="Matthew Lawrence Mennell" userId="S::mlm636@nau.edu::df4d2005-a93f-493d-99c3-343237a9af84" providerId="AD" clId="Web-{C36648F9-FA83-45C8-9E8F-574BD50DB9C5}" dt="2020-04-27T03:42:48.825" v="102"/>
        <pc:sldMkLst>
          <pc:docMk/>
          <pc:sldMk cId="4169097378" sldId="275"/>
        </pc:sldMkLst>
        <pc:spChg chg="mod">
          <ac:chgData name="Matthew Lawrence Mennell" userId="S::mlm636@nau.edu::df4d2005-a93f-493d-99c3-343237a9af84" providerId="AD" clId="Web-{C36648F9-FA83-45C8-9E8F-574BD50DB9C5}" dt="2020-04-27T03:42:48.825" v="102"/>
          <ac:spMkLst>
            <pc:docMk/>
            <pc:sldMk cId="4169097378" sldId="275"/>
            <ac:spMk id="2" creationId="{2721F0C3-0C59-46E5-8A9F-E79C49882734}"/>
          </ac:spMkLst>
        </pc:spChg>
        <pc:spChg chg="add del">
          <ac:chgData name="Matthew Lawrence Mennell" userId="S::mlm636@nau.edu::df4d2005-a93f-493d-99c3-343237a9af84" providerId="AD" clId="Web-{C36648F9-FA83-45C8-9E8F-574BD50DB9C5}" dt="2020-04-27T03:42:48.825" v="102"/>
          <ac:spMkLst>
            <pc:docMk/>
            <pc:sldMk cId="4169097378" sldId="275"/>
            <ac:spMk id="8" creationId="{247AB924-1B87-43FC-B7C7-B112D5C51A0E}"/>
          </ac:spMkLst>
        </pc:spChg>
        <pc:spChg chg="add del">
          <ac:chgData name="Matthew Lawrence Mennell" userId="S::mlm636@nau.edu::df4d2005-a93f-493d-99c3-343237a9af84" providerId="AD" clId="Web-{C36648F9-FA83-45C8-9E8F-574BD50DB9C5}" dt="2020-04-27T03:42:15.029" v="100"/>
          <ac:spMkLst>
            <pc:docMk/>
            <pc:sldMk cId="4169097378" sldId="275"/>
            <ac:spMk id="10" creationId="{26C365D7-0CFE-4EB8-91DB-B4E2DEC62DB3}"/>
          </ac:spMkLst>
        </pc:spChg>
        <pc:spChg chg="add del">
          <ac:chgData name="Matthew Lawrence Mennell" userId="S::mlm636@nau.edu::df4d2005-a93f-493d-99c3-343237a9af84" providerId="AD" clId="Web-{C36648F9-FA83-45C8-9E8F-574BD50DB9C5}" dt="2020-04-27T03:42:15.029" v="100"/>
          <ac:spMkLst>
            <pc:docMk/>
            <pc:sldMk cId="4169097378" sldId="275"/>
            <ac:spMk id="13" creationId="{33CD251C-A887-4D2F-925B-FC097198538B}"/>
          </ac:spMkLst>
        </pc:spChg>
        <pc:grpChg chg="add del">
          <ac:chgData name="Matthew Lawrence Mennell" userId="S::mlm636@nau.edu::df4d2005-a93f-493d-99c3-343237a9af84" providerId="AD" clId="Web-{C36648F9-FA83-45C8-9E8F-574BD50DB9C5}" dt="2020-04-27T03:42:15.029" v="100"/>
          <ac:grpSpMkLst>
            <pc:docMk/>
            <pc:sldMk cId="4169097378" sldId="275"/>
            <ac:grpSpMk id="15" creationId="{770AE191-D2EA-45C9-A44D-830C188F74CB}"/>
          </ac:grpSpMkLst>
        </pc:grpChg>
        <pc:picChg chg="mod ord">
          <ac:chgData name="Matthew Lawrence Mennell" userId="S::mlm636@nau.edu::df4d2005-a93f-493d-99c3-343237a9af84" providerId="AD" clId="Web-{C36648F9-FA83-45C8-9E8F-574BD50DB9C5}" dt="2020-04-27T03:42:48.825" v="102"/>
          <ac:picMkLst>
            <pc:docMk/>
            <pc:sldMk cId="4169097378" sldId="275"/>
            <ac:picMk id="3" creationId="{572E1C3B-1523-4B96-A4CB-8BE37C70DBA5}"/>
          </ac:picMkLst>
        </pc:picChg>
        <pc:picChg chg="mod">
          <ac:chgData name="Matthew Lawrence Mennell" userId="S::mlm636@nau.edu::df4d2005-a93f-493d-99c3-343237a9af84" providerId="AD" clId="Web-{C36648F9-FA83-45C8-9E8F-574BD50DB9C5}" dt="2020-04-27T03:42:48.825" v="102"/>
          <ac:picMkLst>
            <pc:docMk/>
            <pc:sldMk cId="4169097378" sldId="275"/>
            <ac:picMk id="4" creationId="{2FA89FB7-6FD5-4C66-BE0A-1C6296BEAC1B}"/>
          </ac:picMkLst>
        </pc:picChg>
        <pc:picChg chg="add mod">
          <ac:chgData name="Matthew Lawrence Mennell" userId="S::mlm636@nau.edu::df4d2005-a93f-493d-99c3-343237a9af84" providerId="AD" clId="Web-{C36648F9-FA83-45C8-9E8F-574BD50DB9C5}" dt="2020-04-27T03:42:48.825" v="102"/>
          <ac:picMkLst>
            <pc:docMk/>
            <pc:sldMk cId="4169097378" sldId="275"/>
            <ac:picMk id="6" creationId="{9375D31B-5D54-4990-A72F-5249AE16C7DA}"/>
          </ac:picMkLst>
        </pc:picChg>
        <pc:cxnChg chg="add del">
          <ac:chgData name="Matthew Lawrence Mennell" userId="S::mlm636@nau.edu::df4d2005-a93f-493d-99c3-343237a9af84" providerId="AD" clId="Web-{C36648F9-FA83-45C8-9E8F-574BD50DB9C5}" dt="2020-04-27T03:42:48.825" v="102"/>
          <ac:cxnSpMkLst>
            <pc:docMk/>
            <pc:sldMk cId="4169097378" sldId="275"/>
            <ac:cxnSpMk id="9" creationId="{818DC98F-4057-4645-B948-F604F39A9CFE}"/>
          </ac:cxnSpMkLst>
        </pc:cxnChg>
        <pc:cxnChg chg="add del">
          <ac:chgData name="Matthew Lawrence Mennell" userId="S::mlm636@nau.edu::df4d2005-a93f-493d-99c3-343237a9af84" providerId="AD" clId="Web-{C36648F9-FA83-45C8-9E8F-574BD50DB9C5}" dt="2020-04-27T03:42:48.825" v="102"/>
          <ac:cxnSpMkLst>
            <pc:docMk/>
            <pc:sldMk cId="4169097378" sldId="275"/>
            <ac:cxnSpMk id="11" creationId="{99AE2756-0FC4-4155-83E7-58AAAB63E757}"/>
          </ac:cxnSpMkLst>
        </pc:cxnChg>
        <pc:cxnChg chg="add del">
          <ac:chgData name="Matthew Lawrence Mennell" userId="S::mlm636@nau.edu::df4d2005-a93f-493d-99c3-343237a9af84" providerId="AD" clId="Web-{C36648F9-FA83-45C8-9E8F-574BD50DB9C5}" dt="2020-04-27T03:42:48.825" v="102"/>
          <ac:cxnSpMkLst>
            <pc:docMk/>
            <pc:sldMk cId="4169097378" sldId="275"/>
            <ac:cxnSpMk id="17" creationId="{DAD2B705-4A9B-408D-AA80-4F41045E09DE}"/>
          </ac:cxnSpMkLst>
        </pc:cxnChg>
      </pc:sldChg>
      <pc:sldChg chg="delSp ord">
        <pc:chgData name="Matthew Lawrence Mennell" userId="S::mlm636@nau.edu::df4d2005-a93f-493d-99c3-343237a9af84" providerId="AD" clId="Web-{C36648F9-FA83-45C8-9E8F-574BD50DB9C5}" dt="2020-04-27T03:41:16.967" v="87"/>
        <pc:sldMkLst>
          <pc:docMk/>
          <pc:sldMk cId="368522761" sldId="276"/>
        </pc:sldMkLst>
        <pc:picChg chg="del">
          <ac:chgData name="Matthew Lawrence Mennell" userId="S::mlm636@nau.edu::df4d2005-a93f-493d-99c3-343237a9af84" providerId="AD" clId="Web-{C36648F9-FA83-45C8-9E8F-574BD50DB9C5}" dt="2020-04-27T03:41:11.264" v="86"/>
          <ac:picMkLst>
            <pc:docMk/>
            <pc:sldMk cId="368522761" sldId="276"/>
            <ac:picMk id="6" creationId="{B96978B2-DD91-4A8E-8375-B91BECB2A21B}"/>
          </ac:picMkLst>
        </pc:picChg>
      </pc:sldChg>
      <pc:sldChg chg="delSp">
        <pc:chgData name="Matthew Lawrence Mennell" userId="S::mlm636@nau.edu::df4d2005-a93f-493d-99c3-343237a9af84" providerId="AD" clId="Web-{C36648F9-FA83-45C8-9E8F-574BD50DB9C5}" dt="2020-04-27T03:53:34.723" v="166"/>
        <pc:sldMkLst>
          <pc:docMk/>
          <pc:sldMk cId="3835316734" sldId="277"/>
        </pc:sldMkLst>
        <pc:picChg chg="del">
          <ac:chgData name="Matthew Lawrence Mennell" userId="S::mlm636@nau.edu::df4d2005-a93f-493d-99c3-343237a9af84" providerId="AD" clId="Web-{C36648F9-FA83-45C8-9E8F-574BD50DB9C5}" dt="2020-04-27T03:53:34.723" v="166"/>
          <ac:picMkLst>
            <pc:docMk/>
            <pc:sldMk cId="3835316734" sldId="277"/>
            <ac:picMk id="6" creationId="{66F9731D-EFFB-4C5E-A989-DD934D36A496}"/>
          </ac:picMkLst>
        </pc:picChg>
      </pc:sldChg>
      <pc:sldChg chg="addSp delSp modSp ord">
        <pc:chgData name="Matthew Lawrence Mennell" userId="S::mlm636@nau.edu::df4d2005-a93f-493d-99c3-343237a9af84" providerId="AD" clId="Web-{C36648F9-FA83-45C8-9E8F-574BD50DB9C5}" dt="2020-04-27T03:53:02.660" v="164" actId="1076"/>
        <pc:sldMkLst>
          <pc:docMk/>
          <pc:sldMk cId="3452814953" sldId="279"/>
        </pc:sldMkLst>
        <pc:picChg chg="add mod">
          <ac:chgData name="Matthew Lawrence Mennell" userId="S::mlm636@nau.edu::df4d2005-a93f-493d-99c3-343237a9af84" providerId="AD" clId="Web-{C36648F9-FA83-45C8-9E8F-574BD50DB9C5}" dt="2020-04-27T03:53:02.660" v="164" actId="1076"/>
          <ac:picMkLst>
            <pc:docMk/>
            <pc:sldMk cId="3452814953" sldId="279"/>
            <ac:picMk id="3" creationId="{2342D164-20A6-4F6C-8C0E-BF949A54757E}"/>
          </ac:picMkLst>
        </pc:picChg>
        <pc:picChg chg="mod">
          <ac:chgData name="Matthew Lawrence Mennell" userId="S::mlm636@nau.edu::df4d2005-a93f-493d-99c3-343237a9af84" providerId="AD" clId="Web-{C36648F9-FA83-45C8-9E8F-574BD50DB9C5}" dt="2020-04-27T03:52:13.333" v="158" actId="1076"/>
          <ac:picMkLst>
            <pc:docMk/>
            <pc:sldMk cId="3452814953" sldId="279"/>
            <ac:picMk id="4" creationId="{848172AC-3AF2-4C62-B6D9-83A97308E71C}"/>
          </ac:picMkLst>
        </pc:picChg>
        <pc:picChg chg="add mod">
          <ac:chgData name="Matthew Lawrence Mennell" userId="S::mlm636@nau.edu::df4d2005-a93f-493d-99c3-343237a9af84" providerId="AD" clId="Web-{C36648F9-FA83-45C8-9E8F-574BD50DB9C5}" dt="2020-04-27T03:52:59.848" v="163" actId="1076"/>
          <ac:picMkLst>
            <pc:docMk/>
            <pc:sldMk cId="3452814953" sldId="279"/>
            <ac:picMk id="7" creationId="{4979AA85-17CF-4970-A801-D2A808E19926}"/>
          </ac:picMkLst>
        </pc:picChg>
        <pc:picChg chg="add del mod">
          <ac:chgData name="Matthew Lawrence Mennell" userId="S::mlm636@nau.edu::df4d2005-a93f-493d-99c3-343237a9af84" providerId="AD" clId="Web-{C36648F9-FA83-45C8-9E8F-574BD50DB9C5}" dt="2020-04-27T03:51:19.302" v="153"/>
          <ac:picMkLst>
            <pc:docMk/>
            <pc:sldMk cId="3452814953" sldId="279"/>
            <ac:picMk id="9" creationId="{67100B84-07A6-4DA5-9C93-DC7CF848453F}"/>
          </ac:picMkLst>
        </pc:picChg>
        <pc:picChg chg="add mod">
          <ac:chgData name="Matthew Lawrence Mennell" userId="S::mlm636@nau.edu::df4d2005-a93f-493d-99c3-343237a9af84" providerId="AD" clId="Web-{C36648F9-FA83-45C8-9E8F-574BD50DB9C5}" dt="2020-04-27T03:52:23.427" v="162" actId="1076"/>
          <ac:picMkLst>
            <pc:docMk/>
            <pc:sldMk cId="3452814953" sldId="279"/>
            <ac:picMk id="11" creationId="{D1B96384-F540-4C71-95B8-2758FB5B1D29}"/>
          </ac:picMkLst>
        </pc:picChg>
      </pc:sldChg>
      <pc:sldChg chg="addSp delSp modSp new del">
        <pc:chgData name="Matthew Lawrence Mennell" userId="S::mlm636@nau.edu::df4d2005-a93f-493d-99c3-343237a9af84" providerId="AD" clId="Web-{C36648F9-FA83-45C8-9E8F-574BD50DB9C5}" dt="2020-04-27T03:44:35.199" v="109"/>
        <pc:sldMkLst>
          <pc:docMk/>
          <pc:sldMk cId="2243602534" sldId="281"/>
        </pc:sldMkLst>
        <pc:spChg chg="del">
          <ac:chgData name="Matthew Lawrence Mennell" userId="S::mlm636@nau.edu::df4d2005-a93f-493d-99c3-343237a9af84" providerId="AD" clId="Web-{C36648F9-FA83-45C8-9E8F-574BD50DB9C5}" dt="2020-04-27T03:41:49.544" v="89"/>
          <ac:spMkLst>
            <pc:docMk/>
            <pc:sldMk cId="2243602534" sldId="281"/>
            <ac:spMk id="3" creationId="{0E43CB15-DCBE-46F3-99E6-9086E1963789}"/>
          </ac:spMkLst>
        </pc:spChg>
        <pc:picChg chg="add mod ord">
          <ac:chgData name="Matthew Lawrence Mennell" userId="S::mlm636@nau.edu::df4d2005-a93f-493d-99c3-343237a9af84" providerId="AD" clId="Web-{C36648F9-FA83-45C8-9E8F-574BD50DB9C5}" dt="2020-04-27T03:41:53.873" v="90" actId="1076"/>
          <ac:picMkLst>
            <pc:docMk/>
            <pc:sldMk cId="2243602534" sldId="281"/>
            <ac:picMk id="4" creationId="{46B66C27-83D9-42E0-A896-C825EFECDFE4}"/>
          </ac:picMkLst>
        </pc:picChg>
      </pc:sldChg>
    </pc:docChg>
  </pc:docChgLst>
  <pc:docChgLst>
    <pc:chgData name="Ethan Paul Maltaverne" userId="S::epm49@nau.edu::9f8ddd7f-9f64-410d-9217-976b91d913b6" providerId="AD" clId="Web-{47C6857F-AD3D-4AC2-8DB0-5B14CAF13A01}"/>
    <pc:docChg chg="modSld">
      <pc:chgData name="Ethan Paul Maltaverne" userId="S::epm49@nau.edu::9f8ddd7f-9f64-410d-9217-976b91d913b6" providerId="AD" clId="Web-{47C6857F-AD3D-4AC2-8DB0-5B14CAF13A01}" dt="2020-04-28T04:44:32.135" v="3"/>
      <pc:docMkLst>
        <pc:docMk/>
      </pc:docMkLst>
      <pc:sldChg chg="addSp delSp modSp">
        <pc:chgData name="Ethan Paul Maltaverne" userId="S::epm49@nau.edu::9f8ddd7f-9f64-410d-9217-976b91d913b6" providerId="AD" clId="Web-{47C6857F-AD3D-4AC2-8DB0-5B14CAF13A01}" dt="2020-04-28T04:44:14.870" v="2"/>
        <pc:sldMkLst>
          <pc:docMk/>
          <pc:sldMk cId="873955596" sldId="263"/>
        </pc:sldMkLst>
        <pc:spChg chg="add del mod">
          <ac:chgData name="Ethan Paul Maltaverne" userId="S::epm49@nau.edu::9f8ddd7f-9f64-410d-9217-976b91d913b6" providerId="AD" clId="Web-{47C6857F-AD3D-4AC2-8DB0-5B14CAF13A01}" dt="2020-04-28T04:44:14.870" v="2"/>
          <ac:spMkLst>
            <pc:docMk/>
            <pc:sldMk cId="873955596" sldId="263"/>
            <ac:spMk id="25" creationId="{90D962B7-D07E-40B4-AE02-05863DC3007A}"/>
          </ac:spMkLst>
        </pc:spChg>
      </pc:sldChg>
      <pc:sldChg chg="modSp">
        <pc:chgData name="Ethan Paul Maltaverne" userId="S::epm49@nau.edu::9f8ddd7f-9f64-410d-9217-976b91d913b6" providerId="AD" clId="Web-{47C6857F-AD3D-4AC2-8DB0-5B14CAF13A01}" dt="2020-04-28T04:44:32.135" v="3"/>
        <pc:sldMkLst>
          <pc:docMk/>
          <pc:sldMk cId="2348836895" sldId="265"/>
        </pc:sldMkLst>
        <pc:spChg chg="mod">
          <ac:chgData name="Ethan Paul Maltaverne" userId="S::epm49@nau.edu::9f8ddd7f-9f64-410d-9217-976b91d913b6" providerId="AD" clId="Web-{47C6857F-AD3D-4AC2-8DB0-5B14CAF13A01}" dt="2020-04-28T04:44:32.135" v="3"/>
          <ac:spMkLst>
            <pc:docMk/>
            <pc:sldMk cId="2348836895" sldId="265"/>
            <ac:spMk id="18" creationId="{D95092CB-D06F-6549-B17D-613CC131E4E0}"/>
          </ac:spMkLst>
        </pc:spChg>
      </pc:sldChg>
    </pc:docChg>
  </pc:docChgLst>
  <pc:docChgLst>
    <pc:chgData name="Lucas David Duncan" userId="S::ldd55@nau.edu::fba0c163-5ee4-48e8-9832-e484897aab40" providerId="AD" clId="Web-{03109819-A190-4671-B9DB-0A435F089D60}"/>
    <pc:docChg chg="modSld">
      <pc:chgData name="Lucas David Duncan" userId="S::ldd55@nau.edu::fba0c163-5ee4-48e8-9832-e484897aab40" providerId="AD" clId="Web-{03109819-A190-4671-B9DB-0A435F089D60}" dt="2020-04-27T01:35:28.951" v="3" actId="14100"/>
      <pc:docMkLst>
        <pc:docMk/>
      </pc:docMkLst>
      <pc:sldChg chg="modSp">
        <pc:chgData name="Lucas David Duncan" userId="S::ldd55@nau.edu::fba0c163-5ee4-48e8-9832-e484897aab40" providerId="AD" clId="Web-{03109819-A190-4671-B9DB-0A435F089D60}" dt="2020-04-27T01:35:28.951" v="3" actId="14100"/>
        <pc:sldMkLst>
          <pc:docMk/>
          <pc:sldMk cId="163875581" sldId="258"/>
        </pc:sldMkLst>
        <pc:picChg chg="mod modCrop">
          <ac:chgData name="Lucas David Duncan" userId="S::ldd55@nau.edu::fba0c163-5ee4-48e8-9832-e484897aab40" providerId="AD" clId="Web-{03109819-A190-4671-B9DB-0A435F089D60}" dt="2020-04-27T01:35:28.951" v="3" actId="14100"/>
          <ac:picMkLst>
            <pc:docMk/>
            <pc:sldMk cId="163875581" sldId="258"/>
            <ac:picMk id="4" creationId="{09EC4422-6A33-48ED-BEF8-C9A12F506481}"/>
          </ac:picMkLst>
        </pc:picChg>
      </pc:sldChg>
    </pc:docChg>
  </pc:docChgLst>
  <pc:docChgLst>
    <pc:chgData name="John Veden" userId="e155b2e8-5647-4ddb-8d27-9badfd384918" providerId="ADAL" clId="{277776A6-488B-4515-8681-75DB639B0729}"/>
    <pc:docChg chg="custSel modSld">
      <pc:chgData name="John Veden" userId="e155b2e8-5647-4ddb-8d27-9badfd384918" providerId="ADAL" clId="{277776A6-488B-4515-8681-75DB639B0729}" dt="2020-04-28T04:16:13.797" v="140"/>
      <pc:docMkLst>
        <pc:docMk/>
      </pc:docMkLst>
      <pc:sldChg chg="modSp modAnim">
        <pc:chgData name="John Veden" userId="e155b2e8-5647-4ddb-8d27-9badfd384918" providerId="ADAL" clId="{277776A6-488B-4515-8681-75DB639B0729}" dt="2020-04-28T04:15:20.415" v="139"/>
        <pc:sldMkLst>
          <pc:docMk/>
          <pc:sldMk cId="109857222" sldId="256"/>
        </pc:sldMkLst>
        <pc:picChg chg="mod">
          <ac:chgData name="John Veden" userId="e155b2e8-5647-4ddb-8d27-9badfd384918" providerId="ADAL" clId="{277776A6-488B-4515-8681-75DB639B0729}" dt="2020-04-28T04:13:03.997" v="135" actId="1076"/>
          <ac:picMkLst>
            <pc:docMk/>
            <pc:sldMk cId="109857222" sldId="256"/>
            <ac:picMk id="4" creationId="{063077F0-205C-4845-9607-A81BD0D3FCE4}"/>
          </ac:picMkLst>
        </pc:picChg>
      </pc:sldChg>
      <pc:sldChg chg="addSp delSp modSp">
        <pc:chgData name="John Veden" userId="e155b2e8-5647-4ddb-8d27-9badfd384918" providerId="ADAL" clId="{277776A6-488B-4515-8681-75DB639B0729}" dt="2020-04-28T03:45:30.271" v="132" actId="20577"/>
        <pc:sldMkLst>
          <pc:docMk/>
          <pc:sldMk cId="3452814953" sldId="279"/>
        </pc:sldMkLst>
        <pc:spChg chg="add del mod">
          <ac:chgData name="John Veden" userId="e155b2e8-5647-4ddb-8d27-9badfd384918" providerId="ADAL" clId="{277776A6-488B-4515-8681-75DB639B0729}" dt="2020-04-28T03:43:58.762" v="80" actId="478"/>
          <ac:spMkLst>
            <pc:docMk/>
            <pc:sldMk cId="3452814953" sldId="279"/>
            <ac:spMk id="10" creationId="{AFCB95E9-F94E-4820-8B3E-A7999C0098E9}"/>
          </ac:spMkLst>
        </pc:spChg>
        <pc:spChg chg="add del mod">
          <ac:chgData name="John Veden" userId="e155b2e8-5647-4ddb-8d27-9badfd384918" providerId="ADAL" clId="{277776A6-488B-4515-8681-75DB639B0729}" dt="2020-04-28T03:44:03.274" v="82" actId="478"/>
          <ac:spMkLst>
            <pc:docMk/>
            <pc:sldMk cId="3452814953" sldId="279"/>
            <ac:spMk id="14" creationId="{60860934-4B8E-47A2-82BE-018B84448FB5}"/>
          </ac:spMkLst>
        </pc:spChg>
        <pc:spChg chg="add del mod">
          <ac:chgData name="John Veden" userId="e155b2e8-5647-4ddb-8d27-9badfd384918" providerId="ADAL" clId="{277776A6-488B-4515-8681-75DB639B0729}" dt="2020-04-28T03:44:05.894" v="83" actId="478"/>
          <ac:spMkLst>
            <pc:docMk/>
            <pc:sldMk cId="3452814953" sldId="279"/>
            <ac:spMk id="19" creationId="{CEA0F59E-C82C-4460-B9C2-CDF69778960D}"/>
          </ac:spMkLst>
        </pc:spChg>
        <pc:spChg chg="add del mod">
          <ac:chgData name="John Veden" userId="e155b2e8-5647-4ddb-8d27-9badfd384918" providerId="ADAL" clId="{277776A6-488B-4515-8681-75DB639B0729}" dt="2020-04-28T03:44:13.730" v="85" actId="11529"/>
          <ac:spMkLst>
            <pc:docMk/>
            <pc:sldMk cId="3452814953" sldId="279"/>
            <ac:spMk id="20" creationId="{D7A5AD94-C5DA-4577-8E00-5474409DE32B}"/>
          </ac:spMkLst>
        </pc:spChg>
        <pc:spChg chg="add mod">
          <ac:chgData name="John Veden" userId="e155b2e8-5647-4ddb-8d27-9badfd384918" providerId="ADAL" clId="{277776A6-488B-4515-8681-75DB639B0729}" dt="2020-04-28T03:44:39.841" v="106" actId="20577"/>
          <ac:spMkLst>
            <pc:docMk/>
            <pc:sldMk cId="3452814953" sldId="279"/>
            <ac:spMk id="21" creationId="{4B21AD6B-4ADF-4803-874B-27E37DD9060E}"/>
          </ac:spMkLst>
        </pc:spChg>
        <pc:spChg chg="add mod">
          <ac:chgData name="John Veden" userId="e155b2e8-5647-4ddb-8d27-9badfd384918" providerId="ADAL" clId="{277776A6-488B-4515-8681-75DB639B0729}" dt="2020-04-28T03:45:07.254" v="123" actId="20577"/>
          <ac:spMkLst>
            <pc:docMk/>
            <pc:sldMk cId="3452814953" sldId="279"/>
            <ac:spMk id="22" creationId="{6609C22A-66C3-4F00-8511-C5BD421F9E3A}"/>
          </ac:spMkLst>
        </pc:spChg>
        <pc:spChg chg="add mod">
          <ac:chgData name="John Veden" userId="e155b2e8-5647-4ddb-8d27-9badfd384918" providerId="ADAL" clId="{277776A6-488B-4515-8681-75DB639B0729}" dt="2020-04-28T03:45:30.271" v="132" actId="20577"/>
          <ac:spMkLst>
            <pc:docMk/>
            <pc:sldMk cId="3452814953" sldId="279"/>
            <ac:spMk id="23" creationId="{4F625540-D19E-4A07-AEC4-3E33D3E4234C}"/>
          </ac:spMkLst>
        </pc:spChg>
        <pc:cxnChg chg="add mod">
          <ac:chgData name="John Veden" userId="e155b2e8-5647-4ddb-8d27-9badfd384918" providerId="ADAL" clId="{277776A6-488B-4515-8681-75DB639B0729}" dt="2020-04-28T03:34:12.110" v="21" actId="11529"/>
          <ac:cxnSpMkLst>
            <pc:docMk/>
            <pc:sldMk cId="3452814953" sldId="279"/>
            <ac:cxnSpMk id="8" creationId="{C73580AB-FF57-4D00-85E9-006DF77E3AF7}"/>
          </ac:cxnSpMkLst>
        </pc:cxnChg>
        <pc:cxnChg chg="add mod">
          <ac:chgData name="John Veden" userId="e155b2e8-5647-4ddb-8d27-9badfd384918" providerId="ADAL" clId="{277776A6-488B-4515-8681-75DB639B0729}" dt="2020-04-28T03:35:04.772" v="46" actId="11529"/>
          <ac:cxnSpMkLst>
            <pc:docMk/>
            <pc:sldMk cId="3452814953" sldId="279"/>
            <ac:cxnSpMk id="13" creationId="{BC266C6C-D0EB-4630-8EF9-5789CCC2EB4E}"/>
          </ac:cxnSpMkLst>
        </pc:cxnChg>
        <pc:cxnChg chg="add del mod">
          <ac:chgData name="John Veden" userId="e155b2e8-5647-4ddb-8d27-9badfd384918" providerId="ADAL" clId="{277776A6-488B-4515-8681-75DB639B0729}" dt="2020-04-28T03:36:13.603" v="68" actId="11529"/>
          <ac:cxnSpMkLst>
            <pc:docMk/>
            <pc:sldMk cId="3452814953" sldId="279"/>
            <ac:cxnSpMk id="16" creationId="{F4CEC178-B793-4DE6-AC34-1AFDB672B44D}"/>
          </ac:cxnSpMkLst>
        </pc:cxnChg>
        <pc:cxnChg chg="add mod">
          <ac:chgData name="John Veden" userId="e155b2e8-5647-4ddb-8d27-9badfd384918" providerId="ADAL" clId="{277776A6-488B-4515-8681-75DB639B0729}" dt="2020-04-28T03:36:21.889" v="69" actId="11529"/>
          <ac:cxnSpMkLst>
            <pc:docMk/>
            <pc:sldMk cId="3452814953" sldId="279"/>
            <ac:cxnSpMk id="18" creationId="{278AD950-DB63-4169-997E-F969C111BE27}"/>
          </ac:cxnSpMkLst>
        </pc:cxnChg>
      </pc:sldChg>
      <pc:sldChg chg="modSp modAnim">
        <pc:chgData name="John Veden" userId="e155b2e8-5647-4ddb-8d27-9badfd384918" providerId="ADAL" clId="{277776A6-488B-4515-8681-75DB639B0729}" dt="2020-04-28T04:16:13.797" v="140"/>
        <pc:sldMkLst>
          <pc:docMk/>
          <pc:sldMk cId="3067260056" sldId="281"/>
        </pc:sldMkLst>
        <pc:spChg chg="mod">
          <ac:chgData name="John Veden" userId="e155b2e8-5647-4ddb-8d27-9badfd384918" providerId="ADAL" clId="{277776A6-488B-4515-8681-75DB639B0729}" dt="2020-04-28T03:27:03.151" v="20" actId="14100"/>
          <ac:spMkLst>
            <pc:docMk/>
            <pc:sldMk cId="3067260056" sldId="281"/>
            <ac:spMk id="6" creationId="{565823DB-CC6C-4EFA-B2E5-D8F76C0A8C6A}"/>
          </ac:spMkLst>
        </pc:spChg>
        <pc:picChg chg="mod">
          <ac:chgData name="John Veden" userId="e155b2e8-5647-4ddb-8d27-9badfd384918" providerId="ADAL" clId="{277776A6-488B-4515-8681-75DB639B0729}" dt="2020-04-28T04:11:46.804" v="133" actId="1076"/>
          <ac:picMkLst>
            <pc:docMk/>
            <pc:sldMk cId="3067260056" sldId="281"/>
            <ac:picMk id="12" creationId="{75087395-4E92-4EF7-9C9C-2B89F159A788}"/>
          </ac:picMkLst>
        </pc:picChg>
      </pc:sldChg>
    </pc:docChg>
  </pc:docChgLst>
  <pc:docChgLst>
    <pc:chgData name="John Veden" userId="S::jfv32@nau.edu::e155b2e8-5647-4ddb-8d27-9badfd384918" providerId="AD" clId="Web-{0EEA28F0-323C-404A-BD03-3B37583B0CCE}"/>
    <pc:docChg chg="modSld">
      <pc:chgData name="John Veden" userId="S::jfv32@nau.edu::e155b2e8-5647-4ddb-8d27-9badfd384918" providerId="AD" clId="Web-{0EEA28F0-323C-404A-BD03-3B37583B0CCE}" dt="2020-04-28T03:07:15.134" v="66" actId="20577"/>
      <pc:docMkLst>
        <pc:docMk/>
      </pc:docMkLst>
      <pc:sldChg chg="modSp">
        <pc:chgData name="John Veden" userId="S::jfv32@nau.edu::e155b2e8-5647-4ddb-8d27-9badfd384918" providerId="AD" clId="Web-{0EEA28F0-323C-404A-BD03-3B37583B0CCE}" dt="2020-04-28T03:07:13.431" v="64" actId="20577"/>
        <pc:sldMkLst>
          <pc:docMk/>
          <pc:sldMk cId="3067260056" sldId="281"/>
        </pc:sldMkLst>
        <pc:spChg chg="mod">
          <ac:chgData name="John Veden" userId="S::jfv32@nau.edu::e155b2e8-5647-4ddb-8d27-9badfd384918" providerId="AD" clId="Web-{0EEA28F0-323C-404A-BD03-3B37583B0CCE}" dt="2020-04-28T03:07:13.431" v="64" actId="20577"/>
          <ac:spMkLst>
            <pc:docMk/>
            <pc:sldMk cId="3067260056" sldId="281"/>
            <ac:spMk id="4" creationId="{9EF27CB5-38C0-4C5E-8A61-6B989230BB65}"/>
          </ac:spMkLst>
        </pc:spChg>
        <pc:spChg chg="mod">
          <ac:chgData name="John Veden" userId="S::jfv32@nau.edu::e155b2e8-5647-4ddb-8d27-9badfd384918" providerId="AD" clId="Web-{0EEA28F0-323C-404A-BD03-3B37583B0CCE}" dt="2020-04-28T03:06:55.806" v="63" actId="14100"/>
          <ac:spMkLst>
            <pc:docMk/>
            <pc:sldMk cId="3067260056" sldId="281"/>
            <ac:spMk id="6" creationId="{565823DB-CC6C-4EFA-B2E5-D8F76C0A8C6A}"/>
          </ac:spMkLst>
        </pc:spChg>
      </pc:sldChg>
    </pc:docChg>
  </pc:docChgLst>
  <pc:docChgLst>
    <pc:chgData name="Lucas David Duncan" userId="S::ldd55@nau.edu::fba0c163-5ee4-48e8-9832-e484897aab40" providerId="AD" clId="Web-{2BAEAA5B-1D9A-E7EA-7DC0-84B51CA8F2CC}"/>
    <pc:docChg chg="modSld">
      <pc:chgData name="Lucas David Duncan" userId="S::ldd55@nau.edu::fba0c163-5ee4-48e8-9832-e484897aab40" providerId="AD" clId="Web-{2BAEAA5B-1D9A-E7EA-7DC0-84B51CA8F2CC}" dt="2020-04-28T04:14:49.312" v="2" actId="1076"/>
      <pc:docMkLst>
        <pc:docMk/>
      </pc:docMkLst>
      <pc:sldChg chg="modSp">
        <pc:chgData name="Lucas David Duncan" userId="S::ldd55@nau.edu::fba0c163-5ee4-48e8-9832-e484897aab40" providerId="AD" clId="Web-{2BAEAA5B-1D9A-E7EA-7DC0-84B51CA8F2CC}" dt="2020-04-28T04:14:49.312" v="2" actId="1076"/>
        <pc:sldMkLst>
          <pc:docMk/>
          <pc:sldMk cId="2348836895" sldId="265"/>
        </pc:sldMkLst>
        <pc:picChg chg="mod">
          <ac:chgData name="Lucas David Duncan" userId="S::ldd55@nau.edu::fba0c163-5ee4-48e8-9832-e484897aab40" providerId="AD" clId="Web-{2BAEAA5B-1D9A-E7EA-7DC0-84B51CA8F2CC}" dt="2020-04-28T04:14:38.156" v="0" actId="1076"/>
          <ac:picMkLst>
            <pc:docMk/>
            <pc:sldMk cId="2348836895" sldId="265"/>
            <ac:picMk id="9" creationId="{BECBDBAF-36B9-4F31-B2AC-E44DDFE36840}"/>
          </ac:picMkLst>
        </pc:picChg>
        <pc:picChg chg="mod">
          <ac:chgData name="Lucas David Duncan" userId="S::ldd55@nau.edu::fba0c163-5ee4-48e8-9832-e484897aab40" providerId="AD" clId="Web-{2BAEAA5B-1D9A-E7EA-7DC0-84B51CA8F2CC}" dt="2020-04-28T04:14:39.594" v="1" actId="1076"/>
          <ac:picMkLst>
            <pc:docMk/>
            <pc:sldMk cId="2348836895" sldId="265"/>
            <ac:picMk id="14" creationId="{FDDF67AC-B522-4199-B9F9-0CD33D329FD0}"/>
          </ac:picMkLst>
        </pc:picChg>
        <pc:picChg chg="mod">
          <ac:chgData name="Lucas David Duncan" userId="S::ldd55@nau.edu::fba0c163-5ee4-48e8-9832-e484897aab40" providerId="AD" clId="Web-{2BAEAA5B-1D9A-E7EA-7DC0-84B51CA8F2CC}" dt="2020-04-28T04:14:49.312" v="2" actId="1076"/>
          <ac:picMkLst>
            <pc:docMk/>
            <pc:sldMk cId="2348836895" sldId="265"/>
            <ac:picMk id="16" creationId="{D95212CB-7CAF-A34C-8ADF-00A3F88F89C8}"/>
          </ac:picMkLst>
        </pc:picChg>
      </pc:sldChg>
    </pc:docChg>
  </pc:docChgLst>
  <pc:docChgLst>
    <pc:chgData name="Lucas David Duncan" userId="S::ldd55@nau.edu::fba0c163-5ee4-48e8-9832-e484897aab40" providerId="AD" clId="Web-{85F0D1C6-C51D-4C1A-8756-1CE6CFA2B2EC}"/>
    <pc:docChg chg="addSld modSld">
      <pc:chgData name="Lucas David Duncan" userId="S::ldd55@nau.edu::fba0c163-5ee4-48e8-9832-e484897aab40" providerId="AD" clId="Web-{85F0D1C6-C51D-4C1A-8756-1CE6CFA2B2EC}" dt="2020-04-28T03:37:14.107" v="24"/>
      <pc:docMkLst>
        <pc:docMk/>
      </pc:docMkLst>
      <pc:sldChg chg="modSp new">
        <pc:chgData name="Lucas David Duncan" userId="S::ldd55@nau.edu::fba0c163-5ee4-48e8-9832-e484897aab40" providerId="AD" clId="Web-{85F0D1C6-C51D-4C1A-8756-1CE6CFA2B2EC}" dt="2020-04-28T03:37:10.498" v="21" actId="20577"/>
        <pc:sldMkLst>
          <pc:docMk/>
          <pc:sldMk cId="4146134548" sldId="283"/>
        </pc:sldMkLst>
        <pc:spChg chg="mod">
          <ac:chgData name="Lucas David Duncan" userId="S::ldd55@nau.edu::fba0c163-5ee4-48e8-9832-e484897aab40" providerId="AD" clId="Web-{85F0D1C6-C51D-4C1A-8756-1CE6CFA2B2EC}" dt="2020-04-28T03:37:10.498" v="21" actId="20577"/>
          <ac:spMkLst>
            <pc:docMk/>
            <pc:sldMk cId="4146134548" sldId="283"/>
            <ac:spMk id="2" creationId="{7CD0E233-C70C-49CF-BDD3-A4A5E1D91B38}"/>
          </ac:spMkLst>
        </pc:spChg>
      </pc:sldChg>
      <pc:sldChg chg="add replId">
        <pc:chgData name="Lucas David Duncan" userId="S::ldd55@nau.edu::fba0c163-5ee4-48e8-9832-e484897aab40" providerId="AD" clId="Web-{85F0D1C6-C51D-4C1A-8756-1CE6CFA2B2EC}" dt="2020-04-28T03:37:14.107" v="24"/>
        <pc:sldMkLst>
          <pc:docMk/>
          <pc:sldMk cId="1613854423" sldId="284"/>
        </pc:sldMkLst>
      </pc:sldChg>
    </pc:docChg>
  </pc:docChgLst>
  <pc:docChgLst>
    <pc:chgData name="Lucas David Duncan" userId="S::ldd55@nau.edu::fba0c163-5ee4-48e8-9832-e484897aab40" providerId="AD" clId="Web-{300F6EDC-389B-471A-AC2A-2949959815BE}"/>
    <pc:docChg chg="addSld delSld modSld">
      <pc:chgData name="Lucas David Duncan" userId="S::ldd55@nau.edu::fba0c163-5ee4-48e8-9832-e484897aab40" providerId="AD" clId="Web-{300F6EDC-389B-471A-AC2A-2949959815BE}" dt="2020-04-27T04:19:41.534" v="5"/>
      <pc:docMkLst>
        <pc:docMk/>
      </pc:docMkLst>
      <pc:sldChg chg="add del">
        <pc:chgData name="Lucas David Duncan" userId="S::ldd55@nau.edu::fba0c163-5ee4-48e8-9832-e484897aab40" providerId="AD" clId="Web-{300F6EDC-389B-471A-AC2A-2949959815BE}" dt="2020-04-27T04:14:29.303" v="3"/>
        <pc:sldMkLst>
          <pc:docMk/>
          <pc:sldMk cId="688179166" sldId="272"/>
        </pc:sldMkLst>
      </pc:sldChg>
      <pc:sldChg chg="del">
        <pc:chgData name="Lucas David Duncan" userId="S::ldd55@nau.edu::fba0c163-5ee4-48e8-9832-e484897aab40" providerId="AD" clId="Web-{300F6EDC-389B-471A-AC2A-2949959815BE}" dt="2020-04-27T04:13:58.475" v="0"/>
        <pc:sldMkLst>
          <pc:docMk/>
          <pc:sldMk cId="1939105369" sldId="274"/>
        </pc:sldMkLst>
      </pc:sldChg>
      <pc:sldChg chg="addSp delSp modSp">
        <pc:chgData name="Lucas David Duncan" userId="S::ldd55@nau.edu::fba0c163-5ee4-48e8-9832-e484897aab40" providerId="AD" clId="Web-{300F6EDC-389B-471A-AC2A-2949959815BE}" dt="2020-04-27T04:19:41.534" v="5"/>
        <pc:sldMkLst>
          <pc:docMk/>
          <pc:sldMk cId="1053892880" sldId="282"/>
        </pc:sldMkLst>
        <pc:picChg chg="add del mod">
          <ac:chgData name="Lucas David Duncan" userId="S::ldd55@nau.edu::fba0c163-5ee4-48e8-9832-e484897aab40" providerId="AD" clId="Web-{300F6EDC-389B-471A-AC2A-2949959815BE}" dt="2020-04-27T04:19:41.534" v="5"/>
          <ac:picMkLst>
            <pc:docMk/>
            <pc:sldMk cId="1053892880" sldId="282"/>
            <ac:picMk id="5" creationId="{F39E7295-F83A-48D3-8ED1-BEE00C807950}"/>
          </ac:picMkLst>
        </pc:picChg>
      </pc:sldChg>
    </pc:docChg>
  </pc:docChgLst>
  <pc:docChgLst>
    <pc:chgData name="Lucas David Duncan" userId="S::ldd55@nau.edu::fba0c163-5ee4-48e8-9832-e484897aab40" providerId="AD" clId="Web-{AFCCFFA9-0830-451A-BE3A-A4392F5E35AA}"/>
    <pc:docChg chg="delSld">
      <pc:chgData name="Lucas David Duncan" userId="S::ldd55@nau.edu::fba0c163-5ee4-48e8-9832-e484897aab40" providerId="AD" clId="Web-{AFCCFFA9-0830-451A-BE3A-A4392F5E35AA}" dt="2020-04-27T03:40:51.800" v="0"/>
      <pc:docMkLst>
        <pc:docMk/>
      </pc:docMkLst>
      <pc:sldChg chg="del">
        <pc:chgData name="Lucas David Duncan" userId="S::ldd55@nau.edu::fba0c163-5ee4-48e8-9832-e484897aab40" providerId="AD" clId="Web-{AFCCFFA9-0830-451A-BE3A-A4392F5E35AA}" dt="2020-04-27T03:40:51.800" v="0"/>
        <pc:sldMkLst>
          <pc:docMk/>
          <pc:sldMk cId="3391518821" sldId="269"/>
        </pc:sldMkLst>
      </pc:sldChg>
    </pc:docChg>
  </pc:docChgLst>
  <pc:docChgLst>
    <pc:chgData name="Marina McCue" userId="c5c2c495-85f9-4055-95a6-b61cee9401dc" providerId="ADAL" clId="{67BD9B2B-D5C3-43BE-9615-11753A91ECCB}"/>
    <pc:docChg chg="custSel delSld modSld">
      <pc:chgData name="Marina McCue" userId="c5c2c495-85f9-4055-95a6-b61cee9401dc" providerId="ADAL" clId="{67BD9B2B-D5C3-43BE-9615-11753A91ECCB}" dt="2020-04-28T08:00:03.057" v="153" actId="1076"/>
      <pc:docMkLst>
        <pc:docMk/>
      </pc:docMkLst>
      <pc:sldChg chg="modSp">
        <pc:chgData name="Marina McCue" userId="c5c2c495-85f9-4055-95a6-b61cee9401dc" providerId="ADAL" clId="{67BD9B2B-D5C3-43BE-9615-11753A91ECCB}" dt="2020-04-28T07:32:35.354" v="151" actId="27636"/>
        <pc:sldMkLst>
          <pc:docMk/>
          <pc:sldMk cId="109857222" sldId="256"/>
        </pc:sldMkLst>
        <pc:spChg chg="mod">
          <ac:chgData name="Marina McCue" userId="c5c2c495-85f9-4055-95a6-b61cee9401dc" providerId="ADAL" clId="{67BD9B2B-D5C3-43BE-9615-11753A91ECCB}" dt="2020-04-28T07:31:28.869" v="139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Marina McCue" userId="c5c2c495-85f9-4055-95a6-b61cee9401dc" providerId="ADAL" clId="{67BD9B2B-D5C3-43BE-9615-11753A91ECCB}" dt="2020-04-28T07:32:35.354" v="151" actId="27636"/>
          <ac:spMkLst>
            <pc:docMk/>
            <pc:sldMk cId="109857222" sldId="256"/>
            <ac:spMk id="3" creationId="{00000000-0000-0000-0000-000000000000}"/>
          </ac:spMkLst>
        </pc:spChg>
      </pc:sldChg>
      <pc:sldChg chg="del">
        <pc:chgData name="Marina McCue" userId="c5c2c495-85f9-4055-95a6-b61cee9401dc" providerId="ADAL" clId="{67BD9B2B-D5C3-43BE-9615-11753A91ECCB}" dt="2020-04-28T03:23:31.863" v="0" actId="2696"/>
        <pc:sldMkLst>
          <pc:docMk/>
          <pc:sldMk cId="2480946430" sldId="257"/>
        </pc:sldMkLst>
      </pc:sldChg>
      <pc:sldChg chg="modSp">
        <pc:chgData name="Marina McCue" userId="c5c2c495-85f9-4055-95a6-b61cee9401dc" providerId="ADAL" clId="{67BD9B2B-D5C3-43BE-9615-11753A91ECCB}" dt="2020-04-28T07:58:50.704" v="152" actId="1076"/>
        <pc:sldMkLst>
          <pc:docMk/>
          <pc:sldMk cId="723564178" sldId="267"/>
        </pc:sldMkLst>
        <pc:picChg chg="mod">
          <ac:chgData name="Marina McCue" userId="c5c2c495-85f9-4055-95a6-b61cee9401dc" providerId="ADAL" clId="{67BD9B2B-D5C3-43BE-9615-11753A91ECCB}" dt="2020-04-28T07:58:50.704" v="152" actId="1076"/>
          <ac:picMkLst>
            <pc:docMk/>
            <pc:sldMk cId="723564178" sldId="267"/>
            <ac:picMk id="5" creationId="{C59E3382-CF3F-42F9-9787-D5BC0DAA4D0A}"/>
          </ac:picMkLst>
        </pc:picChg>
      </pc:sldChg>
      <pc:sldChg chg="modSp">
        <pc:chgData name="Marina McCue" userId="c5c2c495-85f9-4055-95a6-b61cee9401dc" providerId="ADAL" clId="{67BD9B2B-D5C3-43BE-9615-11753A91ECCB}" dt="2020-04-28T08:00:03.057" v="153" actId="1076"/>
        <pc:sldMkLst>
          <pc:docMk/>
          <pc:sldMk cId="2105227163" sldId="280"/>
        </pc:sldMkLst>
        <pc:picChg chg="mod">
          <ac:chgData name="Marina McCue" userId="c5c2c495-85f9-4055-95a6-b61cee9401dc" providerId="ADAL" clId="{67BD9B2B-D5C3-43BE-9615-11753A91ECCB}" dt="2020-04-28T08:00:03.057" v="153" actId="1076"/>
          <ac:picMkLst>
            <pc:docMk/>
            <pc:sldMk cId="2105227163" sldId="280"/>
            <ac:picMk id="4" creationId="{062C9C9A-861C-4926-ACE1-7E20D94F9B79}"/>
          </ac:picMkLst>
        </pc:picChg>
      </pc:sldChg>
    </pc:docChg>
  </pc:docChgLst>
  <pc:docChgLst>
    <pc:chgData name="Matthew Lawrence Mennell" userId="S::mlm636@nau.edu::df4d2005-a93f-493d-99c3-343237a9af84" providerId="AD" clId="Web-{3938C59B-D199-44C1-AE95-D954620ACF0D}"/>
    <pc:docChg chg="addSld delSld modSld sldOrd">
      <pc:chgData name="Matthew Lawrence Mennell" userId="S::mlm636@nau.edu::df4d2005-a93f-493d-99c3-343237a9af84" providerId="AD" clId="Web-{3938C59B-D199-44C1-AE95-D954620ACF0D}" dt="2020-04-27T01:49:53.497" v="80"/>
      <pc:docMkLst>
        <pc:docMk/>
      </pc:docMkLst>
      <pc:sldChg chg="modSp">
        <pc:chgData name="Matthew Lawrence Mennell" userId="S::mlm636@nau.edu::df4d2005-a93f-493d-99c3-343237a9af84" providerId="AD" clId="Web-{3938C59B-D199-44C1-AE95-D954620ACF0D}" dt="2020-04-27T01:34:00.873" v="26" actId="20577"/>
        <pc:sldMkLst>
          <pc:docMk/>
          <pc:sldMk cId="2480946430" sldId="257"/>
        </pc:sldMkLst>
        <pc:spChg chg="mod">
          <ac:chgData name="Matthew Lawrence Mennell" userId="S::mlm636@nau.edu::df4d2005-a93f-493d-99c3-343237a9af84" providerId="AD" clId="Web-{3938C59B-D199-44C1-AE95-D954620ACF0D}" dt="2020-04-27T01:34:00.873" v="26" actId="20577"/>
          <ac:spMkLst>
            <pc:docMk/>
            <pc:sldMk cId="2480946430" sldId="257"/>
            <ac:spMk id="3" creationId="{B45B37A0-BBE2-4BC8-AEC6-AFEF1EBCC531}"/>
          </ac:spMkLst>
        </pc:spChg>
      </pc:sldChg>
      <pc:sldChg chg="addSp delSp modSp del">
        <pc:chgData name="Matthew Lawrence Mennell" userId="S::mlm636@nau.edu::df4d2005-a93f-493d-99c3-343237a9af84" providerId="AD" clId="Web-{3938C59B-D199-44C1-AE95-D954620ACF0D}" dt="2020-04-27T01:35:32.201" v="38"/>
        <pc:sldMkLst>
          <pc:docMk/>
          <pc:sldMk cId="163875581" sldId="258"/>
        </pc:sldMkLst>
        <pc:spChg chg="del">
          <ac:chgData name="Matthew Lawrence Mennell" userId="S::mlm636@nau.edu::df4d2005-a93f-493d-99c3-343237a9af84" providerId="AD" clId="Web-{3938C59B-D199-44C1-AE95-D954620ACF0D}" dt="2020-04-27T01:34:33.076" v="28"/>
          <ac:spMkLst>
            <pc:docMk/>
            <pc:sldMk cId="163875581" sldId="258"/>
            <ac:spMk id="3" creationId="{4626C3DA-0014-4F83-A583-E978159FE08C}"/>
          </ac:spMkLst>
        </pc:spChg>
        <pc:picChg chg="add mod ord">
          <ac:chgData name="Matthew Lawrence Mennell" userId="S::mlm636@nau.edu::df4d2005-a93f-493d-99c3-343237a9af84" providerId="AD" clId="Web-{3938C59B-D199-44C1-AE95-D954620ACF0D}" dt="2020-04-27T01:34:33.076" v="28"/>
          <ac:picMkLst>
            <pc:docMk/>
            <pc:sldMk cId="163875581" sldId="258"/>
            <ac:picMk id="4" creationId="{09EC4422-6A33-48ED-BEF8-C9A12F506481}"/>
          </ac:picMkLst>
        </pc:picChg>
      </pc:sldChg>
      <pc:sldChg chg="addSp delSp modSp">
        <pc:chgData name="Matthew Lawrence Mennell" userId="S::mlm636@nau.edu::df4d2005-a93f-493d-99c3-343237a9af84" providerId="AD" clId="Web-{3938C59B-D199-44C1-AE95-D954620ACF0D}" dt="2020-04-27T01:40:17.872" v="55"/>
        <pc:sldMkLst>
          <pc:docMk/>
          <pc:sldMk cId="4214567321" sldId="259"/>
        </pc:sldMkLst>
        <pc:spChg chg="del">
          <ac:chgData name="Matthew Lawrence Mennell" userId="S::mlm636@nau.edu::df4d2005-a93f-493d-99c3-343237a9af84" providerId="AD" clId="Web-{3938C59B-D199-44C1-AE95-D954620ACF0D}" dt="2020-04-27T01:40:17.872" v="55"/>
          <ac:spMkLst>
            <pc:docMk/>
            <pc:sldMk cId="4214567321" sldId="259"/>
            <ac:spMk id="3" creationId="{A42A1E11-6329-4DE1-9532-479CAA4BA5BD}"/>
          </ac:spMkLst>
        </pc:spChg>
        <pc:picChg chg="add mod ord">
          <ac:chgData name="Matthew Lawrence Mennell" userId="S::mlm636@nau.edu::df4d2005-a93f-493d-99c3-343237a9af84" providerId="AD" clId="Web-{3938C59B-D199-44C1-AE95-D954620ACF0D}" dt="2020-04-27T01:40:17.872" v="55"/>
          <ac:picMkLst>
            <pc:docMk/>
            <pc:sldMk cId="4214567321" sldId="259"/>
            <ac:picMk id="4" creationId="{7DA2E2FF-3F3B-4890-AAF6-0C20E3E25962}"/>
          </ac:picMkLst>
        </pc:picChg>
      </pc:sldChg>
      <pc:sldChg chg="addSp delSp modSp">
        <pc:chgData name="Matthew Lawrence Mennell" userId="S::mlm636@nau.edu::df4d2005-a93f-493d-99c3-343237a9af84" providerId="AD" clId="Web-{3938C59B-D199-44C1-AE95-D954620ACF0D}" dt="2020-04-27T01:41:05.638" v="56"/>
        <pc:sldMkLst>
          <pc:docMk/>
          <pc:sldMk cId="1039285324" sldId="260"/>
        </pc:sldMkLst>
        <pc:spChg chg="del">
          <ac:chgData name="Matthew Lawrence Mennell" userId="S::mlm636@nau.edu::df4d2005-a93f-493d-99c3-343237a9af84" providerId="AD" clId="Web-{3938C59B-D199-44C1-AE95-D954620ACF0D}" dt="2020-04-27T01:41:05.638" v="56"/>
          <ac:spMkLst>
            <pc:docMk/>
            <pc:sldMk cId="1039285324" sldId="260"/>
            <ac:spMk id="3" creationId="{A42A1E11-6329-4DE1-9532-479CAA4BA5BD}"/>
          </ac:spMkLst>
        </pc:spChg>
        <pc:picChg chg="add mod ord">
          <ac:chgData name="Matthew Lawrence Mennell" userId="S::mlm636@nau.edu::df4d2005-a93f-493d-99c3-343237a9af84" providerId="AD" clId="Web-{3938C59B-D199-44C1-AE95-D954620ACF0D}" dt="2020-04-27T01:41:05.638" v="56"/>
          <ac:picMkLst>
            <pc:docMk/>
            <pc:sldMk cId="1039285324" sldId="260"/>
            <ac:picMk id="4" creationId="{88F32D64-1612-4D21-8933-37FA936BA7F0}"/>
          </ac:picMkLst>
        </pc:picChg>
      </pc:sldChg>
      <pc:sldChg chg="addSp delSp modSp">
        <pc:chgData name="Matthew Lawrence Mennell" userId="S::mlm636@nau.edu::df4d2005-a93f-493d-99c3-343237a9af84" providerId="AD" clId="Web-{3938C59B-D199-44C1-AE95-D954620ACF0D}" dt="2020-04-27T01:42:04.778" v="65"/>
        <pc:sldMkLst>
          <pc:docMk/>
          <pc:sldMk cId="4210205433" sldId="261"/>
        </pc:sldMkLst>
        <pc:spChg chg="del">
          <ac:chgData name="Matthew Lawrence Mennell" userId="S::mlm636@nau.edu::df4d2005-a93f-493d-99c3-343237a9af84" providerId="AD" clId="Web-{3938C59B-D199-44C1-AE95-D954620ACF0D}" dt="2020-04-27T01:42:04.778" v="65"/>
          <ac:spMkLst>
            <pc:docMk/>
            <pc:sldMk cId="4210205433" sldId="261"/>
            <ac:spMk id="3" creationId="{A42A1E11-6329-4DE1-9532-479CAA4BA5BD}"/>
          </ac:spMkLst>
        </pc:spChg>
        <pc:picChg chg="add mod ord">
          <ac:chgData name="Matthew Lawrence Mennell" userId="S::mlm636@nau.edu::df4d2005-a93f-493d-99c3-343237a9af84" providerId="AD" clId="Web-{3938C59B-D199-44C1-AE95-D954620ACF0D}" dt="2020-04-27T01:42:04.778" v="65"/>
          <ac:picMkLst>
            <pc:docMk/>
            <pc:sldMk cId="4210205433" sldId="261"/>
            <ac:picMk id="4" creationId="{139AFD5F-60B2-4B67-897C-2082320F4CAE}"/>
          </ac:picMkLst>
        </pc:picChg>
      </pc:sldChg>
      <pc:sldChg chg="addSp delSp modSp">
        <pc:chgData name="Matthew Lawrence Mennell" userId="S::mlm636@nau.edu::df4d2005-a93f-493d-99c3-343237a9af84" providerId="AD" clId="Web-{3938C59B-D199-44C1-AE95-D954620ACF0D}" dt="2020-04-27T01:41:27.544" v="57"/>
        <pc:sldMkLst>
          <pc:docMk/>
          <pc:sldMk cId="2450445849" sldId="262"/>
        </pc:sldMkLst>
        <pc:spChg chg="del">
          <ac:chgData name="Matthew Lawrence Mennell" userId="S::mlm636@nau.edu::df4d2005-a93f-493d-99c3-343237a9af84" providerId="AD" clId="Web-{3938C59B-D199-44C1-AE95-D954620ACF0D}" dt="2020-04-27T01:41:27.544" v="57"/>
          <ac:spMkLst>
            <pc:docMk/>
            <pc:sldMk cId="2450445849" sldId="262"/>
            <ac:spMk id="3" creationId="{A42A1E11-6329-4DE1-9532-479CAA4BA5BD}"/>
          </ac:spMkLst>
        </pc:spChg>
        <pc:picChg chg="add mod ord">
          <ac:chgData name="Matthew Lawrence Mennell" userId="S::mlm636@nau.edu::df4d2005-a93f-493d-99c3-343237a9af84" providerId="AD" clId="Web-{3938C59B-D199-44C1-AE95-D954620ACF0D}" dt="2020-04-27T01:41:27.544" v="57"/>
          <ac:picMkLst>
            <pc:docMk/>
            <pc:sldMk cId="2450445849" sldId="262"/>
            <ac:picMk id="4" creationId="{3B7C8E0D-DED4-462A-8C44-3B32553A7792}"/>
          </ac:picMkLst>
        </pc:picChg>
      </pc:sldChg>
      <pc:sldChg chg="addSp delSp modSp">
        <pc:chgData name="Matthew Lawrence Mennell" userId="S::mlm636@nau.edu::df4d2005-a93f-493d-99c3-343237a9af84" providerId="AD" clId="Web-{3938C59B-D199-44C1-AE95-D954620ACF0D}" dt="2020-04-27T01:41:38.669" v="58"/>
        <pc:sldMkLst>
          <pc:docMk/>
          <pc:sldMk cId="873955596" sldId="263"/>
        </pc:sldMkLst>
        <pc:spChg chg="del">
          <ac:chgData name="Matthew Lawrence Mennell" userId="S::mlm636@nau.edu::df4d2005-a93f-493d-99c3-343237a9af84" providerId="AD" clId="Web-{3938C59B-D199-44C1-AE95-D954620ACF0D}" dt="2020-04-27T01:41:38.669" v="58"/>
          <ac:spMkLst>
            <pc:docMk/>
            <pc:sldMk cId="873955596" sldId="263"/>
            <ac:spMk id="3" creationId="{A42A1E11-6329-4DE1-9532-479CAA4BA5BD}"/>
          </ac:spMkLst>
        </pc:spChg>
        <pc:picChg chg="add mod ord">
          <ac:chgData name="Matthew Lawrence Mennell" userId="S::mlm636@nau.edu::df4d2005-a93f-493d-99c3-343237a9af84" providerId="AD" clId="Web-{3938C59B-D199-44C1-AE95-D954620ACF0D}" dt="2020-04-27T01:41:38.669" v="58"/>
          <ac:picMkLst>
            <pc:docMk/>
            <pc:sldMk cId="873955596" sldId="263"/>
            <ac:picMk id="4" creationId="{63A75042-AE4B-46D1-992D-413AB90654A6}"/>
          </ac:picMkLst>
        </pc:picChg>
      </pc:sldChg>
      <pc:sldChg chg="addSp delSp modSp">
        <pc:chgData name="Matthew Lawrence Mennell" userId="S::mlm636@nau.edu::df4d2005-a93f-493d-99c3-343237a9af84" providerId="AD" clId="Web-{3938C59B-D199-44C1-AE95-D954620ACF0D}" dt="2020-04-27T01:39:57.966" v="54"/>
        <pc:sldMkLst>
          <pc:docMk/>
          <pc:sldMk cId="167762636" sldId="264"/>
        </pc:sldMkLst>
        <pc:spChg chg="del">
          <ac:chgData name="Matthew Lawrence Mennell" userId="S::mlm636@nau.edu::df4d2005-a93f-493d-99c3-343237a9af84" providerId="AD" clId="Web-{3938C59B-D199-44C1-AE95-D954620ACF0D}" dt="2020-04-27T01:39:57.966" v="54"/>
          <ac:spMkLst>
            <pc:docMk/>
            <pc:sldMk cId="167762636" sldId="264"/>
            <ac:spMk id="3" creationId="{4626C3DA-0014-4F83-A583-E978159FE08C}"/>
          </ac:spMkLst>
        </pc:spChg>
        <pc:picChg chg="add mod ord">
          <ac:chgData name="Matthew Lawrence Mennell" userId="S::mlm636@nau.edu::df4d2005-a93f-493d-99c3-343237a9af84" providerId="AD" clId="Web-{3938C59B-D199-44C1-AE95-D954620ACF0D}" dt="2020-04-27T01:39:57.966" v="54"/>
          <ac:picMkLst>
            <pc:docMk/>
            <pc:sldMk cId="167762636" sldId="264"/>
            <ac:picMk id="4" creationId="{72CD6213-F6DA-49FD-8B43-10FEE7D77C5E}"/>
          </ac:picMkLst>
        </pc:picChg>
      </pc:sldChg>
      <pc:sldChg chg="addSp delSp modSp">
        <pc:chgData name="Matthew Lawrence Mennell" userId="S::mlm636@nau.edu::df4d2005-a93f-493d-99c3-343237a9af84" providerId="AD" clId="Web-{3938C59B-D199-44C1-AE95-D954620ACF0D}" dt="2020-04-27T01:39:46.810" v="53"/>
        <pc:sldMkLst>
          <pc:docMk/>
          <pc:sldMk cId="2348836895" sldId="265"/>
        </pc:sldMkLst>
        <pc:spChg chg="del">
          <ac:chgData name="Matthew Lawrence Mennell" userId="S::mlm636@nau.edu::df4d2005-a93f-493d-99c3-343237a9af84" providerId="AD" clId="Web-{3938C59B-D199-44C1-AE95-D954620ACF0D}" dt="2020-04-27T01:39:46.810" v="53"/>
          <ac:spMkLst>
            <pc:docMk/>
            <pc:sldMk cId="2348836895" sldId="265"/>
            <ac:spMk id="3" creationId="{4626C3DA-0014-4F83-A583-E978159FE08C}"/>
          </ac:spMkLst>
        </pc:spChg>
        <pc:picChg chg="add mod ord">
          <ac:chgData name="Matthew Lawrence Mennell" userId="S::mlm636@nau.edu::df4d2005-a93f-493d-99c3-343237a9af84" providerId="AD" clId="Web-{3938C59B-D199-44C1-AE95-D954620ACF0D}" dt="2020-04-27T01:39:46.810" v="53"/>
          <ac:picMkLst>
            <pc:docMk/>
            <pc:sldMk cId="2348836895" sldId="265"/>
            <ac:picMk id="4" creationId="{E64D6BE2-AF9F-427D-9EF7-101A1AA8ECD3}"/>
          </ac:picMkLst>
        </pc:picChg>
      </pc:sldChg>
      <pc:sldChg chg="addSp delSp modSp ord">
        <pc:chgData name="Matthew Lawrence Mennell" userId="S::mlm636@nau.edu::df4d2005-a93f-493d-99c3-343237a9af84" providerId="AD" clId="Web-{3938C59B-D199-44C1-AE95-D954620ACF0D}" dt="2020-04-27T01:49:53.497" v="80"/>
        <pc:sldMkLst>
          <pc:docMk/>
          <pc:sldMk cId="3432888863" sldId="266"/>
        </pc:sldMkLst>
        <pc:spChg chg="del">
          <ac:chgData name="Matthew Lawrence Mennell" userId="S::mlm636@nau.edu::df4d2005-a93f-493d-99c3-343237a9af84" providerId="AD" clId="Web-{3938C59B-D199-44C1-AE95-D954620ACF0D}" dt="2020-04-27T01:39:29.732" v="52"/>
          <ac:spMkLst>
            <pc:docMk/>
            <pc:sldMk cId="3432888863" sldId="266"/>
            <ac:spMk id="3" creationId="{4626C3DA-0014-4F83-A583-E978159FE08C}"/>
          </ac:spMkLst>
        </pc:spChg>
        <pc:picChg chg="add mod ord">
          <ac:chgData name="Matthew Lawrence Mennell" userId="S::mlm636@nau.edu::df4d2005-a93f-493d-99c3-343237a9af84" providerId="AD" clId="Web-{3938C59B-D199-44C1-AE95-D954620ACF0D}" dt="2020-04-27T01:39:29.732" v="52"/>
          <ac:picMkLst>
            <pc:docMk/>
            <pc:sldMk cId="3432888863" sldId="266"/>
            <ac:picMk id="4" creationId="{894FB235-71EC-4C7D-9691-BAC75A8DF56E}"/>
          </ac:picMkLst>
        </pc:picChg>
      </pc:sldChg>
      <pc:sldChg chg="addSp delSp modSp">
        <pc:chgData name="Matthew Lawrence Mennell" userId="S::mlm636@nau.edu::df4d2005-a93f-493d-99c3-343237a9af84" providerId="AD" clId="Web-{3938C59B-D199-44C1-AE95-D954620ACF0D}" dt="2020-04-27T01:38:00.451" v="51" actId="1076"/>
        <pc:sldMkLst>
          <pc:docMk/>
          <pc:sldMk cId="723564178" sldId="267"/>
        </pc:sldMkLst>
        <pc:spChg chg="del">
          <ac:chgData name="Matthew Lawrence Mennell" userId="S::mlm636@nau.edu::df4d2005-a93f-493d-99c3-343237a9af84" providerId="AD" clId="Web-{3938C59B-D199-44C1-AE95-D954620ACF0D}" dt="2020-04-27T01:34:54.810" v="29"/>
          <ac:spMkLst>
            <pc:docMk/>
            <pc:sldMk cId="723564178" sldId="267"/>
            <ac:spMk id="3" creationId="{4626C3DA-0014-4F83-A583-E978159FE08C}"/>
          </ac:spMkLst>
        </pc:spChg>
        <pc:spChg chg="add del mod">
          <ac:chgData name="Matthew Lawrence Mennell" userId="S::mlm636@nau.edu::df4d2005-a93f-493d-99c3-343237a9af84" providerId="AD" clId="Web-{3938C59B-D199-44C1-AE95-D954620ACF0D}" dt="2020-04-27T01:35:43.216" v="39"/>
          <ac:spMkLst>
            <pc:docMk/>
            <pc:sldMk cId="723564178" sldId="267"/>
            <ac:spMk id="7" creationId="{90B5855C-66DD-4453-AF04-2D2F240CFFE3}"/>
          </ac:spMkLst>
        </pc:spChg>
        <pc:spChg chg="add del mod">
          <ac:chgData name="Matthew Lawrence Mennell" userId="S::mlm636@nau.edu::df4d2005-a93f-493d-99c3-343237a9af84" providerId="AD" clId="Web-{3938C59B-D199-44C1-AE95-D954620ACF0D}" dt="2020-04-27T01:36:09.935" v="41"/>
          <ac:spMkLst>
            <pc:docMk/>
            <pc:sldMk cId="723564178" sldId="267"/>
            <ac:spMk id="11" creationId="{B7B6D219-3B39-4776-A018-91656E3D0D32}"/>
          </ac:spMkLst>
        </pc:spChg>
        <pc:picChg chg="add del mod ord">
          <ac:chgData name="Matthew Lawrence Mennell" userId="S::mlm636@nau.edu::df4d2005-a93f-493d-99c3-343237a9af84" providerId="AD" clId="Web-{3938C59B-D199-44C1-AE95-D954620ACF0D}" dt="2020-04-27T01:35:29.138" v="37"/>
          <ac:picMkLst>
            <pc:docMk/>
            <pc:sldMk cId="723564178" sldId="267"/>
            <ac:picMk id="4" creationId="{75418F67-3BDF-4E99-817D-D0005E4D0B98}"/>
          </ac:picMkLst>
        </pc:picChg>
        <pc:picChg chg="add del mod ord">
          <ac:chgData name="Matthew Lawrence Mennell" userId="S::mlm636@nau.edu::df4d2005-a93f-493d-99c3-343237a9af84" providerId="AD" clId="Web-{3938C59B-D199-44C1-AE95-D954620ACF0D}" dt="2020-04-27T01:35:57.373" v="40"/>
          <ac:picMkLst>
            <pc:docMk/>
            <pc:sldMk cId="723564178" sldId="267"/>
            <ac:picMk id="8" creationId="{72BE3403-A3D1-4778-97F8-EFBCE3DBCA4E}"/>
          </ac:picMkLst>
        </pc:picChg>
        <pc:picChg chg="add del mod">
          <ac:chgData name="Matthew Lawrence Mennell" userId="S::mlm636@nau.edu::df4d2005-a93f-493d-99c3-343237a9af84" providerId="AD" clId="Web-{3938C59B-D199-44C1-AE95-D954620ACF0D}" dt="2020-04-27T01:36:40.451" v="44"/>
          <ac:picMkLst>
            <pc:docMk/>
            <pc:sldMk cId="723564178" sldId="267"/>
            <ac:picMk id="12" creationId="{447BDBD3-27B8-4216-B8F3-1EBE98200315}"/>
          </ac:picMkLst>
        </pc:picChg>
        <pc:picChg chg="add mod modCrop">
          <ac:chgData name="Matthew Lawrence Mennell" userId="S::mlm636@nau.edu::df4d2005-a93f-493d-99c3-343237a9af84" providerId="AD" clId="Web-{3938C59B-D199-44C1-AE95-D954620ACF0D}" dt="2020-04-27T01:38:00.451" v="51" actId="1076"/>
          <ac:picMkLst>
            <pc:docMk/>
            <pc:sldMk cId="723564178" sldId="267"/>
            <ac:picMk id="14" creationId="{81EA5E3C-4768-4EF3-BFC1-D9CC7D75BD57}"/>
          </ac:picMkLst>
        </pc:picChg>
      </pc:sldChg>
      <pc:sldChg chg="addSp delSp modSp new">
        <pc:chgData name="Matthew Lawrence Mennell" userId="S::mlm636@nau.edu::df4d2005-a93f-493d-99c3-343237a9af84" providerId="AD" clId="Web-{3938C59B-D199-44C1-AE95-D954620ACF0D}" dt="2020-04-27T01:45:22.497" v="74"/>
        <pc:sldMkLst>
          <pc:docMk/>
          <pc:sldMk cId="168643871" sldId="268"/>
        </pc:sldMkLst>
        <pc:spChg chg="del">
          <ac:chgData name="Matthew Lawrence Mennell" userId="S::mlm636@nau.edu::df4d2005-a93f-493d-99c3-343237a9af84" providerId="AD" clId="Web-{3938C59B-D199-44C1-AE95-D954620ACF0D}" dt="2020-04-27T01:45:22.497" v="74"/>
          <ac:spMkLst>
            <pc:docMk/>
            <pc:sldMk cId="168643871" sldId="268"/>
            <ac:spMk id="3" creationId="{CB6C5018-A610-4FD8-A2FE-C95632E1FEA9}"/>
          </ac:spMkLst>
        </pc:spChg>
        <pc:picChg chg="add mod ord">
          <ac:chgData name="Matthew Lawrence Mennell" userId="S::mlm636@nau.edu::df4d2005-a93f-493d-99c3-343237a9af84" providerId="AD" clId="Web-{3938C59B-D199-44C1-AE95-D954620ACF0D}" dt="2020-04-27T01:45:22.497" v="74"/>
          <ac:picMkLst>
            <pc:docMk/>
            <pc:sldMk cId="168643871" sldId="268"/>
            <ac:picMk id="4" creationId="{5240786C-8D8E-4D98-B1B5-FADE904B5E75}"/>
          </ac:picMkLst>
        </pc:picChg>
      </pc:sldChg>
      <pc:sldChg chg="addSp delSp modSp new">
        <pc:chgData name="Matthew Lawrence Mennell" userId="S::mlm636@nau.edu::df4d2005-a93f-493d-99c3-343237a9af84" providerId="AD" clId="Web-{3938C59B-D199-44C1-AE95-D954620ACF0D}" dt="2020-04-27T01:45:11.044" v="73"/>
        <pc:sldMkLst>
          <pc:docMk/>
          <pc:sldMk cId="3391518821" sldId="269"/>
        </pc:sldMkLst>
        <pc:spChg chg="del">
          <ac:chgData name="Matthew Lawrence Mennell" userId="S::mlm636@nau.edu::df4d2005-a93f-493d-99c3-343237a9af84" providerId="AD" clId="Web-{3938C59B-D199-44C1-AE95-D954620ACF0D}" dt="2020-04-27T01:45:11.044" v="73"/>
          <ac:spMkLst>
            <pc:docMk/>
            <pc:sldMk cId="3391518821" sldId="269"/>
            <ac:spMk id="3" creationId="{DDB41426-FD43-4229-AA2B-1CE107CB1D1B}"/>
          </ac:spMkLst>
        </pc:spChg>
        <pc:picChg chg="add mod ord">
          <ac:chgData name="Matthew Lawrence Mennell" userId="S::mlm636@nau.edu::df4d2005-a93f-493d-99c3-343237a9af84" providerId="AD" clId="Web-{3938C59B-D199-44C1-AE95-D954620ACF0D}" dt="2020-04-27T01:45:11.044" v="73"/>
          <ac:picMkLst>
            <pc:docMk/>
            <pc:sldMk cId="3391518821" sldId="269"/>
            <ac:picMk id="4" creationId="{ED8CDEEA-36E4-4820-BB06-4F7F5D579390}"/>
          </ac:picMkLst>
        </pc:picChg>
      </pc:sldChg>
      <pc:sldChg chg="addSp delSp modSp new">
        <pc:chgData name="Matthew Lawrence Mennell" userId="S::mlm636@nau.edu::df4d2005-a93f-493d-99c3-343237a9af84" providerId="AD" clId="Web-{3938C59B-D199-44C1-AE95-D954620ACF0D}" dt="2020-04-27T01:43:07.950" v="66"/>
        <pc:sldMkLst>
          <pc:docMk/>
          <pc:sldMk cId="1315996100" sldId="270"/>
        </pc:sldMkLst>
        <pc:spChg chg="del">
          <ac:chgData name="Matthew Lawrence Mennell" userId="S::mlm636@nau.edu::df4d2005-a93f-493d-99c3-343237a9af84" providerId="AD" clId="Web-{3938C59B-D199-44C1-AE95-D954620ACF0D}" dt="2020-04-27T01:43:07.950" v="66"/>
          <ac:spMkLst>
            <pc:docMk/>
            <pc:sldMk cId="1315996100" sldId="270"/>
            <ac:spMk id="3" creationId="{BA137289-DF7B-4AA0-AB36-DDDDE7787C77}"/>
          </ac:spMkLst>
        </pc:spChg>
        <pc:picChg chg="add mod ord">
          <ac:chgData name="Matthew Lawrence Mennell" userId="S::mlm636@nau.edu::df4d2005-a93f-493d-99c3-343237a9af84" providerId="AD" clId="Web-{3938C59B-D199-44C1-AE95-D954620ACF0D}" dt="2020-04-27T01:43:07.950" v="66"/>
          <ac:picMkLst>
            <pc:docMk/>
            <pc:sldMk cId="1315996100" sldId="270"/>
            <ac:picMk id="4" creationId="{AEE5FAFF-EDE1-48EF-A3AD-3C2315D4CCDC}"/>
          </ac:picMkLst>
        </pc:picChg>
      </pc:sldChg>
      <pc:sldChg chg="addSp delSp modSp new">
        <pc:chgData name="Matthew Lawrence Mennell" userId="S::mlm636@nau.edu::df4d2005-a93f-493d-99c3-343237a9af84" providerId="AD" clId="Web-{3938C59B-D199-44C1-AE95-D954620ACF0D}" dt="2020-04-27T01:45:00.294" v="72"/>
        <pc:sldMkLst>
          <pc:docMk/>
          <pc:sldMk cId="7145620" sldId="271"/>
        </pc:sldMkLst>
        <pc:spChg chg="del">
          <ac:chgData name="Matthew Lawrence Mennell" userId="S::mlm636@nau.edu::df4d2005-a93f-493d-99c3-343237a9af84" providerId="AD" clId="Web-{3938C59B-D199-44C1-AE95-D954620ACF0D}" dt="2020-04-27T01:45:00.294" v="72"/>
          <ac:spMkLst>
            <pc:docMk/>
            <pc:sldMk cId="7145620" sldId="271"/>
            <ac:spMk id="3" creationId="{0BC31A1B-7490-42D1-A96D-B7A709DDA358}"/>
          </ac:spMkLst>
        </pc:spChg>
        <pc:picChg chg="add mod ord">
          <ac:chgData name="Matthew Lawrence Mennell" userId="S::mlm636@nau.edu::df4d2005-a93f-493d-99c3-343237a9af84" providerId="AD" clId="Web-{3938C59B-D199-44C1-AE95-D954620ACF0D}" dt="2020-04-27T01:45:00.294" v="72"/>
          <ac:picMkLst>
            <pc:docMk/>
            <pc:sldMk cId="7145620" sldId="271"/>
            <ac:picMk id="4" creationId="{37E819FC-8506-4DB9-A1BB-2A0072909032}"/>
          </ac:picMkLst>
        </pc:picChg>
      </pc:sldChg>
      <pc:sldChg chg="addSp delSp modSp new">
        <pc:chgData name="Matthew Lawrence Mennell" userId="S::mlm636@nau.edu::df4d2005-a93f-493d-99c3-343237a9af84" providerId="AD" clId="Web-{3938C59B-D199-44C1-AE95-D954620ACF0D}" dt="2020-04-27T01:44:50.435" v="71"/>
        <pc:sldMkLst>
          <pc:docMk/>
          <pc:sldMk cId="688179166" sldId="272"/>
        </pc:sldMkLst>
        <pc:spChg chg="del">
          <ac:chgData name="Matthew Lawrence Mennell" userId="S::mlm636@nau.edu::df4d2005-a93f-493d-99c3-343237a9af84" providerId="AD" clId="Web-{3938C59B-D199-44C1-AE95-D954620ACF0D}" dt="2020-04-27T01:44:50.435" v="71"/>
          <ac:spMkLst>
            <pc:docMk/>
            <pc:sldMk cId="688179166" sldId="272"/>
            <ac:spMk id="3" creationId="{24E17A2B-6F30-4B24-86B6-86754DEC0C31}"/>
          </ac:spMkLst>
        </pc:spChg>
        <pc:picChg chg="add mod ord">
          <ac:chgData name="Matthew Lawrence Mennell" userId="S::mlm636@nau.edu::df4d2005-a93f-493d-99c3-343237a9af84" providerId="AD" clId="Web-{3938C59B-D199-44C1-AE95-D954620ACF0D}" dt="2020-04-27T01:44:50.435" v="71"/>
          <ac:picMkLst>
            <pc:docMk/>
            <pc:sldMk cId="688179166" sldId="272"/>
            <ac:picMk id="4" creationId="{F6E89951-E5A4-4240-9851-AB6970B697E1}"/>
          </ac:picMkLst>
        </pc:picChg>
      </pc:sldChg>
      <pc:sldChg chg="addSp delSp modSp new">
        <pc:chgData name="Matthew Lawrence Mennell" userId="S::mlm636@nau.edu::df4d2005-a93f-493d-99c3-343237a9af84" providerId="AD" clId="Web-{3938C59B-D199-44C1-AE95-D954620ACF0D}" dt="2020-04-27T01:44:37.216" v="70"/>
        <pc:sldMkLst>
          <pc:docMk/>
          <pc:sldMk cId="3266207992" sldId="273"/>
        </pc:sldMkLst>
        <pc:spChg chg="del">
          <ac:chgData name="Matthew Lawrence Mennell" userId="S::mlm636@nau.edu::df4d2005-a93f-493d-99c3-343237a9af84" providerId="AD" clId="Web-{3938C59B-D199-44C1-AE95-D954620ACF0D}" dt="2020-04-27T01:44:10.700" v="67"/>
          <ac:spMkLst>
            <pc:docMk/>
            <pc:sldMk cId="3266207992" sldId="273"/>
            <ac:spMk id="3" creationId="{6BA0A380-FFAC-465C-88C3-D085D56FF7A8}"/>
          </ac:spMkLst>
        </pc:spChg>
        <pc:picChg chg="add mod ord">
          <ac:chgData name="Matthew Lawrence Mennell" userId="S::mlm636@nau.edu::df4d2005-a93f-493d-99c3-343237a9af84" providerId="AD" clId="Web-{3938C59B-D199-44C1-AE95-D954620ACF0D}" dt="2020-04-27T01:44:21.685" v="68" actId="688"/>
          <ac:picMkLst>
            <pc:docMk/>
            <pc:sldMk cId="3266207992" sldId="273"/>
            <ac:picMk id="4" creationId="{C41E79A2-D509-4142-9566-981CE38B1E56}"/>
          </ac:picMkLst>
        </pc:picChg>
        <pc:picChg chg="add del mod">
          <ac:chgData name="Matthew Lawrence Mennell" userId="S::mlm636@nau.edu::df4d2005-a93f-493d-99c3-343237a9af84" providerId="AD" clId="Web-{3938C59B-D199-44C1-AE95-D954620ACF0D}" dt="2020-04-27T01:44:37.216" v="70"/>
          <ac:picMkLst>
            <pc:docMk/>
            <pc:sldMk cId="3266207992" sldId="273"/>
            <ac:picMk id="6" creationId="{59CD4ED9-C125-4B02-BB61-0E3EC0F68A7A}"/>
          </ac:picMkLst>
        </pc:picChg>
      </pc:sldChg>
      <pc:sldChg chg="addSp delSp modSp new">
        <pc:chgData name="Matthew Lawrence Mennell" userId="S::mlm636@nau.edu::df4d2005-a93f-493d-99c3-343237a9af84" providerId="AD" clId="Web-{3938C59B-D199-44C1-AE95-D954620ACF0D}" dt="2020-04-27T01:45:40.044" v="78"/>
        <pc:sldMkLst>
          <pc:docMk/>
          <pc:sldMk cId="1939105369" sldId="274"/>
        </pc:sldMkLst>
        <pc:spChg chg="del">
          <ac:chgData name="Matthew Lawrence Mennell" userId="S::mlm636@nau.edu::df4d2005-a93f-493d-99c3-343237a9af84" providerId="AD" clId="Web-{3938C59B-D199-44C1-AE95-D954620ACF0D}" dt="2020-04-27T01:45:40.044" v="78"/>
          <ac:spMkLst>
            <pc:docMk/>
            <pc:sldMk cId="1939105369" sldId="274"/>
            <ac:spMk id="3" creationId="{611DB5DB-2586-468B-A4FD-ACB59B65008F}"/>
          </ac:spMkLst>
        </pc:spChg>
        <pc:picChg chg="add mod ord">
          <ac:chgData name="Matthew Lawrence Mennell" userId="S::mlm636@nau.edu::df4d2005-a93f-493d-99c3-343237a9af84" providerId="AD" clId="Web-{3938C59B-D199-44C1-AE95-D954620ACF0D}" dt="2020-04-27T01:45:40.044" v="78"/>
          <ac:picMkLst>
            <pc:docMk/>
            <pc:sldMk cId="1939105369" sldId="274"/>
            <ac:picMk id="4" creationId="{7B7EBDA7-FF7C-434B-B4B0-9B423A202E55}"/>
          </ac:picMkLst>
        </pc:picChg>
      </pc:sldChg>
      <pc:sldChg chg="addSp delSp modSp new">
        <pc:chgData name="Matthew Lawrence Mennell" userId="S::mlm636@nau.edu::df4d2005-a93f-493d-99c3-343237a9af84" providerId="AD" clId="Web-{3938C59B-D199-44C1-AE95-D954620ACF0D}" dt="2020-04-27T01:46:40.060" v="79"/>
        <pc:sldMkLst>
          <pc:docMk/>
          <pc:sldMk cId="4169097378" sldId="275"/>
        </pc:sldMkLst>
        <pc:spChg chg="del">
          <ac:chgData name="Matthew Lawrence Mennell" userId="S::mlm636@nau.edu::df4d2005-a93f-493d-99c3-343237a9af84" providerId="AD" clId="Web-{3938C59B-D199-44C1-AE95-D954620ACF0D}" dt="2020-04-27T01:46:40.060" v="79"/>
          <ac:spMkLst>
            <pc:docMk/>
            <pc:sldMk cId="4169097378" sldId="275"/>
            <ac:spMk id="3" creationId="{93747552-74C1-4890-853C-129D6DE87C82}"/>
          </ac:spMkLst>
        </pc:spChg>
        <pc:picChg chg="add mod ord">
          <ac:chgData name="Matthew Lawrence Mennell" userId="S::mlm636@nau.edu::df4d2005-a93f-493d-99c3-343237a9af84" providerId="AD" clId="Web-{3938C59B-D199-44C1-AE95-D954620ACF0D}" dt="2020-04-27T01:46:40.060" v="79"/>
          <ac:picMkLst>
            <pc:docMk/>
            <pc:sldMk cId="4169097378" sldId="275"/>
            <ac:picMk id="4" creationId="{2FA89FB7-6FD5-4C66-BE0A-1C6296BEAC1B}"/>
          </ac:picMkLst>
        </pc:picChg>
      </pc:sldChg>
      <pc:sldChg chg="new">
        <pc:chgData name="Matthew Lawrence Mennell" userId="S::mlm636@nau.edu::df4d2005-a93f-493d-99c3-343237a9af84" providerId="AD" clId="Web-{3938C59B-D199-44C1-AE95-D954620ACF0D}" dt="2020-04-27T01:45:29.560" v="77"/>
        <pc:sldMkLst>
          <pc:docMk/>
          <pc:sldMk cId="3157310946" sldId="276"/>
        </pc:sldMkLst>
      </pc:sldChg>
    </pc:docChg>
  </pc:docChgLst>
  <pc:docChgLst>
    <pc:chgData name="Lucas David Duncan" userId="S::ldd55@nau.edu::fba0c163-5ee4-48e8-9832-e484897aab40" providerId="AD" clId="Web-{F7A831B5-BD92-215D-F65D-EE7160C57AEA}"/>
    <pc:docChg chg="modSld">
      <pc:chgData name="Lucas David Duncan" userId="S::ldd55@nau.edu::fba0c163-5ee4-48e8-9832-e484897aab40" providerId="AD" clId="Web-{F7A831B5-BD92-215D-F65D-EE7160C57AEA}" dt="2020-04-28T04:14:05.837" v="5"/>
      <pc:docMkLst>
        <pc:docMk/>
      </pc:docMkLst>
      <pc:sldChg chg="modNotes">
        <pc:chgData name="Lucas David Duncan" userId="S::ldd55@nau.edu::fba0c163-5ee4-48e8-9832-e484897aab40" providerId="AD" clId="Web-{F7A831B5-BD92-215D-F65D-EE7160C57AEA}" dt="2020-04-28T04:14:05.837" v="5"/>
        <pc:sldMkLst>
          <pc:docMk/>
          <pc:sldMk cId="3452814953" sldId="279"/>
        </pc:sldMkLst>
      </pc:sldChg>
    </pc:docChg>
  </pc:docChgLst>
  <pc:docChgLst>
    <pc:chgData name="Lucas David Duncan" userId="S::ldd55@nau.edu::fba0c163-5ee4-48e8-9832-e484897aab40" providerId="AD" clId="Web-{9DD9240D-504C-E06B-6166-F30FB728E445}"/>
    <pc:docChg chg="addSld delSld modSld sldOrd">
      <pc:chgData name="Lucas David Duncan" userId="S::ldd55@nau.edu::fba0c163-5ee4-48e8-9832-e484897aab40" providerId="AD" clId="Web-{9DD9240D-504C-E06B-6166-F30FB728E445}" dt="2020-04-28T03:55:12.466" v="183" actId="20577"/>
      <pc:docMkLst>
        <pc:docMk/>
      </pc:docMkLst>
      <pc:sldChg chg="addSp modSp">
        <pc:chgData name="Lucas David Duncan" userId="S::ldd55@nau.edu::fba0c163-5ee4-48e8-9832-e484897aab40" providerId="AD" clId="Web-{9DD9240D-504C-E06B-6166-F30FB728E445}" dt="2020-04-28T03:55:12.466" v="182" actId="20577"/>
        <pc:sldMkLst>
          <pc:docMk/>
          <pc:sldMk cId="109857222" sldId="256"/>
        </pc:sldMkLst>
        <pc:spChg chg="mod">
          <ac:chgData name="Lucas David Duncan" userId="S::ldd55@nau.edu::fba0c163-5ee4-48e8-9832-e484897aab40" providerId="AD" clId="Web-{9DD9240D-504C-E06B-6166-F30FB728E445}" dt="2020-04-28T03:55:12.466" v="182" actId="20577"/>
          <ac:spMkLst>
            <pc:docMk/>
            <pc:sldMk cId="109857222" sldId="256"/>
            <ac:spMk id="3" creationId="{00000000-0000-0000-0000-000000000000}"/>
          </ac:spMkLst>
        </pc:spChg>
        <pc:spChg chg="add mod">
          <ac:chgData name="Lucas David Duncan" userId="S::ldd55@nau.edu::fba0c163-5ee4-48e8-9832-e484897aab40" providerId="AD" clId="Web-{9DD9240D-504C-E06B-6166-F30FB728E445}" dt="2020-04-28T03:54:34.904" v="136" actId="20577"/>
          <ac:spMkLst>
            <pc:docMk/>
            <pc:sldMk cId="109857222" sldId="256"/>
            <ac:spMk id="5" creationId="{109D324D-7EF5-4F1C-A7B3-AF3A61DF9256}"/>
          </ac:spMkLst>
        </pc:spChg>
      </pc:sldChg>
      <pc:sldChg chg="addSp modSp">
        <pc:chgData name="Lucas David Duncan" userId="S::ldd55@nau.edu::fba0c163-5ee4-48e8-9832-e484897aab40" providerId="AD" clId="Web-{9DD9240D-504C-E06B-6166-F30FB728E445}" dt="2020-04-28T03:51:52.655" v="121" actId="20577"/>
        <pc:sldMkLst>
          <pc:docMk/>
          <pc:sldMk cId="2450445849" sldId="262"/>
        </pc:sldMkLst>
        <pc:spChg chg="add mod">
          <ac:chgData name="Lucas David Duncan" userId="S::ldd55@nau.edu::fba0c163-5ee4-48e8-9832-e484897aab40" providerId="AD" clId="Web-{9DD9240D-504C-E06B-6166-F30FB728E445}" dt="2020-04-28T03:51:52.655" v="121" actId="20577"/>
          <ac:spMkLst>
            <pc:docMk/>
            <pc:sldMk cId="2450445849" sldId="262"/>
            <ac:spMk id="5" creationId="{DFA8E84C-14A7-40E3-AF35-D7D266B4DC5D}"/>
          </ac:spMkLst>
        </pc:spChg>
      </pc:sldChg>
      <pc:sldChg chg="addSp modSp">
        <pc:chgData name="Lucas David Duncan" userId="S::ldd55@nau.edu::fba0c163-5ee4-48e8-9832-e484897aab40" providerId="AD" clId="Web-{9DD9240D-504C-E06B-6166-F30FB728E445}" dt="2020-04-28T03:48:12.516" v="38" actId="20577"/>
        <pc:sldMkLst>
          <pc:docMk/>
          <pc:sldMk cId="873955596" sldId="263"/>
        </pc:sldMkLst>
        <pc:spChg chg="add mod">
          <ac:chgData name="Lucas David Duncan" userId="S::ldd55@nau.edu::fba0c163-5ee4-48e8-9832-e484897aab40" providerId="AD" clId="Web-{9DD9240D-504C-E06B-6166-F30FB728E445}" dt="2020-04-28T03:48:12.516" v="38" actId="20577"/>
          <ac:spMkLst>
            <pc:docMk/>
            <pc:sldMk cId="873955596" sldId="263"/>
            <ac:spMk id="6" creationId="{B608E6A3-53AB-4485-8BF1-4696148B3F84}"/>
          </ac:spMkLst>
        </pc:spChg>
      </pc:sldChg>
      <pc:sldChg chg="addSp delSp modSp">
        <pc:chgData name="Lucas David Duncan" userId="S::ldd55@nau.edu::fba0c163-5ee4-48e8-9832-e484897aab40" providerId="AD" clId="Web-{9DD9240D-504C-E06B-6166-F30FB728E445}" dt="2020-04-28T03:46:31.110" v="7" actId="1076"/>
        <pc:sldMkLst>
          <pc:docMk/>
          <pc:sldMk cId="2348836895" sldId="265"/>
        </pc:sldMkLst>
        <pc:picChg chg="add del">
          <ac:chgData name="Lucas David Duncan" userId="S::ldd55@nau.edu::fba0c163-5ee4-48e8-9832-e484897aab40" providerId="AD" clId="Web-{9DD9240D-504C-E06B-6166-F30FB728E445}" dt="2020-04-28T03:46:25.126" v="3"/>
          <ac:picMkLst>
            <pc:docMk/>
            <pc:sldMk cId="2348836895" sldId="265"/>
            <ac:picMk id="6" creationId="{79EB09EE-8270-DD41-B21A-D50D05099F9A}"/>
          </ac:picMkLst>
        </pc:picChg>
        <pc:picChg chg="add del mod">
          <ac:chgData name="Lucas David Duncan" userId="S::ldd55@nau.edu::fba0c163-5ee4-48e8-9832-e484897aab40" providerId="AD" clId="Web-{9DD9240D-504C-E06B-6166-F30FB728E445}" dt="2020-04-28T03:46:31.110" v="7" actId="1076"/>
          <ac:picMkLst>
            <pc:docMk/>
            <pc:sldMk cId="2348836895" sldId="265"/>
            <ac:picMk id="7" creationId="{58D47BDB-CC1C-2C4D-A273-A8D5F7F50C6A}"/>
          </ac:picMkLst>
        </pc:picChg>
        <pc:picChg chg="add del mod">
          <ac:chgData name="Lucas David Duncan" userId="S::ldd55@nau.edu::fba0c163-5ee4-48e8-9832-e484897aab40" providerId="AD" clId="Web-{9DD9240D-504C-E06B-6166-F30FB728E445}" dt="2020-04-28T03:46:29.032" v="6" actId="1076"/>
          <ac:picMkLst>
            <pc:docMk/>
            <pc:sldMk cId="2348836895" sldId="265"/>
            <ac:picMk id="8" creationId="{214242F8-3D88-514F-BA49-6F6520A0CC74}"/>
          </ac:picMkLst>
        </pc:picChg>
      </pc:sldChg>
      <pc:sldChg chg="addSp modSp">
        <pc:chgData name="Lucas David Duncan" userId="S::ldd55@nau.edu::fba0c163-5ee4-48e8-9832-e484897aab40" providerId="AD" clId="Web-{9DD9240D-504C-E06B-6166-F30FB728E445}" dt="2020-04-28T03:49:18.734" v="72" actId="20577"/>
        <pc:sldMkLst>
          <pc:docMk/>
          <pc:sldMk cId="723564178" sldId="267"/>
        </pc:sldMkLst>
        <pc:spChg chg="add mod">
          <ac:chgData name="Lucas David Duncan" userId="S::ldd55@nau.edu::fba0c163-5ee4-48e8-9832-e484897aab40" providerId="AD" clId="Web-{9DD9240D-504C-E06B-6166-F30FB728E445}" dt="2020-04-28T03:49:18.734" v="72" actId="20577"/>
          <ac:spMkLst>
            <pc:docMk/>
            <pc:sldMk cId="723564178" sldId="267"/>
            <ac:spMk id="4" creationId="{4A6CBA69-2728-43C2-8550-1BA657B2A872}"/>
          </ac:spMkLst>
        </pc:spChg>
      </pc:sldChg>
      <pc:sldChg chg="addSp modSp">
        <pc:chgData name="Lucas David Duncan" userId="S::ldd55@nau.edu::fba0c163-5ee4-48e8-9832-e484897aab40" providerId="AD" clId="Web-{9DD9240D-504C-E06B-6166-F30FB728E445}" dt="2020-04-28T03:49:10.531" v="64" actId="20577"/>
        <pc:sldMkLst>
          <pc:docMk/>
          <pc:sldMk cId="168643871" sldId="268"/>
        </pc:sldMkLst>
        <pc:spChg chg="add mod">
          <ac:chgData name="Lucas David Duncan" userId="S::ldd55@nau.edu::fba0c163-5ee4-48e8-9832-e484897aab40" providerId="AD" clId="Web-{9DD9240D-504C-E06B-6166-F30FB728E445}" dt="2020-04-28T03:49:10.531" v="64" actId="20577"/>
          <ac:spMkLst>
            <pc:docMk/>
            <pc:sldMk cId="168643871" sldId="268"/>
            <ac:spMk id="11" creationId="{CDCF7563-4A05-4827-8AB0-04DAF0002E0B}"/>
          </ac:spMkLst>
        </pc:spChg>
      </pc:sldChg>
      <pc:sldChg chg="addSp modSp">
        <pc:chgData name="Lucas David Duncan" userId="S::ldd55@nau.edu::fba0c163-5ee4-48e8-9832-e484897aab40" providerId="AD" clId="Web-{9DD9240D-504C-E06B-6166-F30FB728E445}" dt="2020-04-28T03:47:56.469" v="28" actId="20577"/>
        <pc:sldMkLst>
          <pc:docMk/>
          <pc:sldMk cId="3266207992" sldId="273"/>
        </pc:sldMkLst>
        <pc:spChg chg="add mod">
          <ac:chgData name="Lucas David Duncan" userId="S::ldd55@nau.edu::fba0c163-5ee4-48e8-9832-e484897aab40" providerId="AD" clId="Web-{9DD9240D-504C-E06B-6166-F30FB728E445}" dt="2020-04-28T03:47:56.469" v="28" actId="20577"/>
          <ac:spMkLst>
            <pc:docMk/>
            <pc:sldMk cId="3266207992" sldId="273"/>
            <ac:spMk id="7" creationId="{4C75B13F-0696-472D-A44D-3154151505EE}"/>
          </ac:spMkLst>
        </pc:spChg>
      </pc:sldChg>
      <pc:sldChg chg="addSp modSp">
        <pc:chgData name="Lucas David Duncan" userId="S::ldd55@nau.edu::fba0c163-5ee4-48e8-9832-e484897aab40" providerId="AD" clId="Web-{9DD9240D-504C-E06B-6166-F30FB728E445}" dt="2020-04-28T03:47:48" v="20" actId="20577"/>
        <pc:sldMkLst>
          <pc:docMk/>
          <pc:sldMk cId="4169097378" sldId="275"/>
        </pc:sldMkLst>
        <pc:spChg chg="add mod">
          <ac:chgData name="Lucas David Duncan" userId="S::ldd55@nau.edu::fba0c163-5ee4-48e8-9832-e484897aab40" providerId="AD" clId="Web-{9DD9240D-504C-E06B-6166-F30FB728E445}" dt="2020-04-28T03:47:48" v="20" actId="20577"/>
          <ac:spMkLst>
            <pc:docMk/>
            <pc:sldMk cId="4169097378" sldId="275"/>
            <ac:spMk id="13" creationId="{D14B52D0-9E95-4087-B4DB-5B76CA7C8154}"/>
          </ac:spMkLst>
        </pc:spChg>
      </pc:sldChg>
      <pc:sldChg chg="addSp modSp">
        <pc:chgData name="Lucas David Duncan" userId="S::ldd55@nau.edu::fba0c163-5ee4-48e8-9832-e484897aab40" providerId="AD" clId="Web-{9DD9240D-504C-E06B-6166-F30FB728E445}" dt="2020-04-28T03:48:29.328" v="52" actId="20577"/>
        <pc:sldMkLst>
          <pc:docMk/>
          <pc:sldMk cId="3452814953" sldId="279"/>
        </pc:sldMkLst>
        <pc:spChg chg="add mod">
          <ac:chgData name="Lucas David Duncan" userId="S::ldd55@nau.edu::fba0c163-5ee4-48e8-9832-e484897aab40" providerId="AD" clId="Web-{9DD9240D-504C-E06B-6166-F30FB728E445}" dt="2020-04-28T03:48:29.328" v="52" actId="20577"/>
          <ac:spMkLst>
            <pc:docMk/>
            <pc:sldMk cId="3452814953" sldId="279"/>
            <ac:spMk id="5" creationId="{BFA6987B-8771-4E8C-BDE7-C2CC30FC0F72}"/>
          </ac:spMkLst>
        </pc:spChg>
      </pc:sldChg>
      <pc:sldChg chg="addSp modSp">
        <pc:chgData name="Lucas David Duncan" userId="S::ldd55@nau.edu::fba0c163-5ee4-48e8-9832-e484897aab40" providerId="AD" clId="Web-{9DD9240D-504C-E06B-6166-F30FB728E445}" dt="2020-04-28T03:50:47.437" v="106" actId="20577"/>
        <pc:sldMkLst>
          <pc:docMk/>
          <pc:sldMk cId="2105227163" sldId="280"/>
        </pc:sldMkLst>
        <pc:spChg chg="add mod">
          <ac:chgData name="Lucas David Duncan" userId="S::ldd55@nau.edu::fba0c163-5ee4-48e8-9832-e484897aab40" providerId="AD" clId="Web-{9DD9240D-504C-E06B-6166-F30FB728E445}" dt="2020-04-28T03:50:47.437" v="106" actId="20577"/>
          <ac:spMkLst>
            <pc:docMk/>
            <pc:sldMk cId="2105227163" sldId="280"/>
            <ac:spMk id="3" creationId="{8678CC3D-8645-433E-983F-0E15FB1E3F0D}"/>
          </ac:spMkLst>
        </pc:spChg>
      </pc:sldChg>
      <pc:sldChg chg="addSp modSp ord">
        <pc:chgData name="Lucas David Duncan" userId="S::ldd55@nau.edu::fba0c163-5ee4-48e8-9832-e484897aab40" providerId="AD" clId="Web-{9DD9240D-504C-E06B-6166-F30FB728E445}" dt="2020-04-28T03:53:36.670" v="124"/>
        <pc:sldMkLst>
          <pc:docMk/>
          <pc:sldMk cId="3067260056" sldId="281"/>
        </pc:sldMkLst>
        <pc:spChg chg="add mod">
          <ac:chgData name="Lucas David Duncan" userId="S::ldd55@nau.edu::fba0c163-5ee4-48e8-9832-e484897aab40" providerId="AD" clId="Web-{9DD9240D-504C-E06B-6166-F30FB728E445}" dt="2020-04-28T03:48:36.875" v="58" actId="20577"/>
          <ac:spMkLst>
            <pc:docMk/>
            <pc:sldMk cId="3067260056" sldId="281"/>
            <ac:spMk id="10" creationId="{D7E68892-97FA-4242-B1CB-0A7033821892}"/>
          </ac:spMkLst>
        </pc:spChg>
      </pc:sldChg>
      <pc:sldChg chg="addSp modSp ord">
        <pc:chgData name="Lucas David Duncan" userId="S::ldd55@nau.edu::fba0c163-5ee4-48e8-9832-e484897aab40" providerId="AD" clId="Web-{9DD9240D-504C-E06B-6166-F30FB728E445}" dt="2020-04-28T03:54:07.420" v="128" actId="20577"/>
        <pc:sldMkLst>
          <pc:docMk/>
          <pc:sldMk cId="1053892880" sldId="282"/>
        </pc:sldMkLst>
        <pc:spChg chg="mod">
          <ac:chgData name="Lucas David Duncan" userId="S::ldd55@nau.edu::fba0c163-5ee4-48e8-9832-e484897aab40" providerId="AD" clId="Web-{9DD9240D-504C-E06B-6166-F30FB728E445}" dt="2020-04-28T03:54:07.420" v="128" actId="20577"/>
          <ac:spMkLst>
            <pc:docMk/>
            <pc:sldMk cId="1053892880" sldId="282"/>
            <ac:spMk id="2" creationId="{DB67239C-B219-4677-BA02-992A95CC5182}"/>
          </ac:spMkLst>
        </pc:spChg>
        <pc:spChg chg="add mod">
          <ac:chgData name="Lucas David Duncan" userId="S::ldd55@nau.edu::fba0c163-5ee4-48e8-9832-e484897aab40" providerId="AD" clId="Web-{9DD9240D-504C-E06B-6166-F30FB728E445}" dt="2020-04-28T03:49:57.593" v="84" actId="20577"/>
          <ac:spMkLst>
            <pc:docMk/>
            <pc:sldMk cId="1053892880" sldId="282"/>
            <ac:spMk id="3" creationId="{9DF9015C-8796-40E7-A507-7A97A80CBA45}"/>
          </ac:spMkLst>
        </pc:spChg>
      </pc:sldChg>
      <pc:sldChg chg="addSp modSp">
        <pc:chgData name="Lucas David Duncan" userId="S::ldd55@nau.edu::fba0c163-5ee4-48e8-9832-e484897aab40" providerId="AD" clId="Web-{9DD9240D-504C-E06B-6166-F30FB728E445}" dt="2020-04-28T03:50:07.781" v="87" actId="20577"/>
        <pc:sldMkLst>
          <pc:docMk/>
          <pc:sldMk cId="4146134548" sldId="283"/>
        </pc:sldMkLst>
        <pc:spChg chg="add mod">
          <ac:chgData name="Lucas David Duncan" userId="S::ldd55@nau.edu::fba0c163-5ee4-48e8-9832-e484897aab40" providerId="AD" clId="Web-{9DD9240D-504C-E06B-6166-F30FB728E445}" dt="2020-04-28T03:50:07.781" v="87" actId="20577"/>
          <ac:spMkLst>
            <pc:docMk/>
            <pc:sldMk cId="4146134548" sldId="283"/>
            <ac:spMk id="5" creationId="{DEAE71EB-A35B-49D6-8DD9-C726193E97E0}"/>
          </ac:spMkLst>
        </pc:spChg>
      </pc:sldChg>
      <pc:sldChg chg="addSp modSp">
        <pc:chgData name="Lucas David Duncan" userId="S::ldd55@nau.edu::fba0c163-5ee4-48e8-9832-e484897aab40" providerId="AD" clId="Web-{9DD9240D-504C-E06B-6166-F30FB728E445}" dt="2020-04-28T03:50:15.359" v="98" actId="20577"/>
        <pc:sldMkLst>
          <pc:docMk/>
          <pc:sldMk cId="1613854423" sldId="284"/>
        </pc:sldMkLst>
        <pc:spChg chg="add mod">
          <ac:chgData name="Lucas David Duncan" userId="S::ldd55@nau.edu::fba0c163-5ee4-48e8-9832-e484897aab40" providerId="AD" clId="Web-{9DD9240D-504C-E06B-6166-F30FB728E445}" dt="2020-04-28T03:50:15.359" v="98" actId="20577"/>
          <ac:spMkLst>
            <pc:docMk/>
            <pc:sldMk cId="1613854423" sldId="284"/>
            <ac:spMk id="5" creationId="{8094DD9D-61EC-4AE9-B287-556BEE55B42A}"/>
          </ac:spMkLst>
        </pc:spChg>
      </pc:sldChg>
      <pc:sldChg chg="new del">
        <pc:chgData name="Lucas David Duncan" userId="S::ldd55@nau.edu::fba0c163-5ee4-48e8-9832-e484897aab40" providerId="AD" clId="Web-{9DD9240D-504C-E06B-6166-F30FB728E445}" dt="2020-04-28T03:53:50.498" v="125"/>
        <pc:sldMkLst>
          <pc:docMk/>
          <pc:sldMk cId="3402851740" sldId="285"/>
        </pc:sldMkLst>
      </pc:sldChg>
    </pc:docChg>
  </pc:docChgLst>
  <pc:docChgLst>
    <pc:chgData name="Lucas David Duncan" userId="S::ldd55@nau.edu::fba0c163-5ee4-48e8-9832-e484897aab40" providerId="AD" clId="Web-{2631250B-375A-44CA-9914-E90499E239D2}"/>
    <pc:docChg chg="modSld">
      <pc:chgData name="Lucas David Duncan" userId="S::ldd55@nau.edu::fba0c163-5ee4-48e8-9832-e484897aab40" providerId="AD" clId="Web-{2631250B-375A-44CA-9914-E90499E239D2}" dt="2020-04-27T02:18:47.037" v="0" actId="688"/>
      <pc:docMkLst>
        <pc:docMk/>
      </pc:docMkLst>
      <pc:sldChg chg="modSp">
        <pc:chgData name="Lucas David Duncan" userId="S::ldd55@nau.edu::fba0c163-5ee4-48e8-9832-e484897aab40" providerId="AD" clId="Web-{2631250B-375A-44CA-9914-E90499E239D2}" dt="2020-04-27T02:18:47.037" v="0" actId="688"/>
        <pc:sldMkLst>
          <pc:docMk/>
          <pc:sldMk cId="3391518821" sldId="269"/>
        </pc:sldMkLst>
        <pc:picChg chg="mod">
          <ac:chgData name="Lucas David Duncan" userId="S::ldd55@nau.edu::fba0c163-5ee4-48e8-9832-e484897aab40" providerId="AD" clId="Web-{2631250B-375A-44CA-9914-E90499E239D2}" dt="2020-04-27T02:18:47.037" v="0" actId="688"/>
          <ac:picMkLst>
            <pc:docMk/>
            <pc:sldMk cId="3391518821" sldId="269"/>
            <ac:picMk id="4" creationId="{ED8CDEEA-36E4-4820-BB06-4F7F5D579390}"/>
          </ac:picMkLst>
        </pc:picChg>
      </pc:sldChg>
    </pc:docChg>
  </pc:docChgLst>
  <pc:docChgLst>
    <pc:chgData name="Matthew Lawrence Mennell" userId="S::mlm636@nau.edu::df4d2005-a93f-493d-99c3-343237a9af84" providerId="AD" clId="Web-{BA201A5A-396E-45F5-980D-C83F949ACCF4}"/>
    <pc:docChg chg="modSld">
      <pc:chgData name="Matthew Lawrence Mennell" userId="S::mlm636@nau.edu::df4d2005-a93f-493d-99c3-343237a9af84" providerId="AD" clId="Web-{BA201A5A-396E-45F5-980D-C83F949ACCF4}" dt="2020-04-28T04:21:12.413" v="19" actId="1076"/>
      <pc:docMkLst>
        <pc:docMk/>
      </pc:docMkLst>
      <pc:sldChg chg="modSp">
        <pc:chgData name="Matthew Lawrence Mennell" userId="S::mlm636@nau.edu::df4d2005-a93f-493d-99c3-343237a9af84" providerId="AD" clId="Web-{BA201A5A-396E-45F5-980D-C83F949ACCF4}" dt="2020-04-28T04:19:25.163" v="5" actId="1076"/>
        <pc:sldMkLst>
          <pc:docMk/>
          <pc:sldMk cId="2348836895" sldId="265"/>
        </pc:sldMkLst>
        <pc:picChg chg="mod">
          <ac:chgData name="Matthew Lawrence Mennell" userId="S::mlm636@nau.edu::df4d2005-a93f-493d-99c3-343237a9af84" providerId="AD" clId="Web-{BA201A5A-396E-45F5-980D-C83F949ACCF4}" dt="2020-04-28T04:04:59.528" v="4" actId="1076"/>
          <ac:picMkLst>
            <pc:docMk/>
            <pc:sldMk cId="2348836895" sldId="265"/>
            <ac:picMk id="6" creationId="{79EB09EE-8270-DD41-B21A-D50D05099F9A}"/>
          </ac:picMkLst>
        </pc:picChg>
        <pc:picChg chg="mod">
          <ac:chgData name="Matthew Lawrence Mennell" userId="S::mlm636@nau.edu::df4d2005-a93f-493d-99c3-343237a9af84" providerId="AD" clId="Web-{BA201A5A-396E-45F5-980D-C83F949ACCF4}" dt="2020-04-28T04:04:57.981" v="3" actId="1076"/>
          <ac:picMkLst>
            <pc:docMk/>
            <pc:sldMk cId="2348836895" sldId="265"/>
            <ac:picMk id="7" creationId="{58D47BDB-CC1C-2C4D-A273-A8D5F7F50C6A}"/>
          </ac:picMkLst>
        </pc:picChg>
        <pc:picChg chg="mod">
          <ac:chgData name="Matthew Lawrence Mennell" userId="S::mlm636@nau.edu::df4d2005-a93f-493d-99c3-343237a9af84" providerId="AD" clId="Web-{BA201A5A-396E-45F5-980D-C83F949ACCF4}" dt="2020-04-28T04:19:25.163" v="5" actId="1076"/>
          <ac:picMkLst>
            <pc:docMk/>
            <pc:sldMk cId="2348836895" sldId="265"/>
            <ac:picMk id="16" creationId="{D95212CB-7CAF-A34C-8ADF-00A3F88F89C8}"/>
          </ac:picMkLst>
        </pc:picChg>
      </pc:sldChg>
      <pc:sldChg chg="addSp delSp modSp">
        <pc:chgData name="Matthew Lawrence Mennell" userId="S::mlm636@nau.edu::df4d2005-a93f-493d-99c3-343237a9af84" providerId="AD" clId="Web-{BA201A5A-396E-45F5-980D-C83F949ACCF4}" dt="2020-04-28T04:21:12.413" v="19" actId="1076"/>
        <pc:sldMkLst>
          <pc:docMk/>
          <pc:sldMk cId="1053892880" sldId="282"/>
        </pc:sldMkLst>
        <pc:picChg chg="add mod">
          <ac:chgData name="Matthew Lawrence Mennell" userId="S::mlm636@nau.edu::df4d2005-a93f-493d-99c3-343237a9af84" providerId="AD" clId="Web-{BA201A5A-396E-45F5-980D-C83F949ACCF4}" dt="2020-04-28T04:20:43.632" v="14" actId="1076"/>
          <ac:picMkLst>
            <pc:docMk/>
            <pc:sldMk cId="1053892880" sldId="282"/>
            <ac:picMk id="4" creationId="{1952A707-0C0E-449D-A0C4-7F8ED3D3CAF7}"/>
          </ac:picMkLst>
        </pc:picChg>
        <pc:picChg chg="del mod">
          <ac:chgData name="Matthew Lawrence Mennell" userId="S::mlm636@nau.edu::df4d2005-a93f-493d-99c3-343237a9af84" providerId="AD" clId="Web-{BA201A5A-396E-45F5-980D-C83F949ACCF4}" dt="2020-04-28T04:19:30.898" v="7"/>
          <ac:picMkLst>
            <pc:docMk/>
            <pc:sldMk cId="1053892880" sldId="282"/>
            <ac:picMk id="6" creationId="{A73ADA13-6437-4928-AB37-C66B0D780A5B}"/>
          </ac:picMkLst>
        </pc:picChg>
        <pc:picChg chg="add mod">
          <ac:chgData name="Matthew Lawrence Mennell" userId="S::mlm636@nau.edu::df4d2005-a93f-493d-99c3-343237a9af84" providerId="AD" clId="Web-{BA201A5A-396E-45F5-980D-C83F949ACCF4}" dt="2020-04-28T04:21:12.413" v="19" actId="1076"/>
          <ac:picMkLst>
            <pc:docMk/>
            <pc:sldMk cId="1053892880" sldId="282"/>
            <ac:picMk id="7" creationId="{C7E647C5-2BC0-4C5D-B47C-C2877D9991E9}"/>
          </ac:picMkLst>
        </pc:picChg>
        <pc:picChg chg="add mod">
          <ac:chgData name="Matthew Lawrence Mennell" userId="S::mlm636@nau.edu::df4d2005-a93f-493d-99c3-343237a9af84" providerId="AD" clId="Web-{BA201A5A-396E-45F5-980D-C83F949ACCF4}" dt="2020-04-28T04:21:08.850" v="18" actId="1076"/>
          <ac:picMkLst>
            <pc:docMk/>
            <pc:sldMk cId="1053892880" sldId="282"/>
            <ac:picMk id="9" creationId="{886D87DC-AF5F-4475-A8FD-F6EB5FD860E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006D4C-4836-4D1A-AC38-2A7D44219A59}" type="datetimeFigureOut">
              <a:rPr lang="en-US"/>
              <a:t>4/28/2020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0D85B7-37FE-49CF-9F1E-6C1B907E95D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910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lower nacelle plate is manufactured from aluminum, this plate is pressed into the tower bearing to support the nacelle and yaw without restricting rotation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D85B7-37FE-49CF-9F1E-6C1B907E95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081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Nacelle Spacer along with standoffs help support two separate top nacelle plates. This lets the disc for the brakes sit in a lower position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D85B7-37FE-49CF-9F1E-6C1B907E95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16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D85B7-37FE-49CF-9F1E-6C1B907E95D7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63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D85B7-37FE-49CF-9F1E-6C1B907E95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57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D85B7-37FE-49CF-9F1E-6C1B907E95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09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1.png"/><Relationship Id="rId5" Type="http://schemas.microsoft.com/office/2007/relationships/hdphoto" Target="../media/hdphoto13.wdp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12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11" Type="http://schemas.openxmlformats.org/officeDocument/2006/relationships/image" Target="../media/image3.png"/><Relationship Id="rId5" Type="http://schemas.microsoft.com/office/2007/relationships/hdphoto" Target="../media/hdphoto6.wdp"/><Relationship Id="rId10" Type="http://schemas.microsoft.com/office/2007/relationships/hdphoto" Target="../media/hdphoto9.wdp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0.wdp"/><Relationship Id="rId12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microsoft.com/office/2007/relationships/hdphoto" Target="../media/hdphoto6.wdp"/><Relationship Id="rId10" Type="http://schemas.microsoft.com/office/2007/relationships/hdphoto" Target="../media/hdphoto11.wdp"/><Relationship Id="rId4" Type="http://schemas.openxmlformats.org/officeDocument/2006/relationships/image" Target="../media/image14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microsoft.com/office/2007/relationships/hdphoto" Target="../media/hdphoto12.wdp"/><Relationship Id="rId5" Type="http://schemas.openxmlformats.org/officeDocument/2006/relationships/image" Target="../media/image26.pn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Northern Arizona University Turbine Design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761055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dirty="0">
                <a:cs typeface="Calibri"/>
              </a:rPr>
              <a:t>Lucas Duncan</a:t>
            </a:r>
          </a:p>
          <a:p>
            <a:r>
              <a:rPr lang="en-US" dirty="0">
                <a:cs typeface="Calibri"/>
              </a:rPr>
              <a:t>Calum Eikenberry</a:t>
            </a:r>
          </a:p>
          <a:p>
            <a:r>
              <a:rPr lang="en-US" dirty="0">
                <a:cs typeface="Calibri"/>
              </a:rPr>
              <a:t>Nigel Grey</a:t>
            </a:r>
          </a:p>
          <a:p>
            <a:r>
              <a:rPr lang="en-US" dirty="0">
                <a:cs typeface="Calibri"/>
              </a:rPr>
              <a:t>Ethan </a:t>
            </a:r>
            <a:r>
              <a:rPr lang="en-US" dirty="0" err="1">
                <a:cs typeface="Calibri"/>
              </a:rPr>
              <a:t>Maltaverne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Daniel </a:t>
            </a:r>
            <a:r>
              <a:rPr lang="en-US" dirty="0" err="1">
                <a:cs typeface="Calibri"/>
              </a:rPr>
              <a:t>Massaglia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Marina McCue</a:t>
            </a:r>
          </a:p>
          <a:p>
            <a:r>
              <a:rPr lang="en-US" dirty="0">
                <a:cs typeface="Calibri"/>
              </a:rPr>
              <a:t>Matthew </a:t>
            </a:r>
            <a:r>
              <a:rPr lang="en-US" dirty="0" err="1">
                <a:cs typeface="Calibri"/>
              </a:rPr>
              <a:t>Mennell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Sean </a:t>
            </a:r>
            <a:r>
              <a:rPr lang="en-US" dirty="0" err="1">
                <a:cs typeface="Calibri"/>
              </a:rPr>
              <a:t>Veden</a:t>
            </a:r>
            <a:endParaRPr lang="en-US" dirty="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9D324D-7EF5-4F1C-A7B3-AF3A61DF9256}"/>
              </a:ext>
            </a:extLst>
          </p:cNvPr>
          <p:cNvSpPr txBox="1"/>
          <p:nvPr/>
        </p:nvSpPr>
        <p:spPr>
          <a:xfrm>
            <a:off x="10963308" y="6308209"/>
            <a:ext cx="638316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/>
              <a:t>Sean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63077F0-205C-4845-9607-A81BD0D3FC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2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72122" y="11041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A468-9726-40CB-849C-281429028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Hub and Blades</a:t>
            </a:r>
            <a:endParaRPr lang="en-US"/>
          </a:p>
        </p:txBody>
      </p:sp>
      <p:pic>
        <p:nvPicPr>
          <p:cNvPr id="14" name="Picture 14" descr="A picture containing small, table, sitting, laying&#10;&#10;Description generated with very high confidence">
            <a:extLst>
              <a:ext uri="{FF2B5EF4-FFF2-40B4-BE49-F238E27FC236}">
                <a16:creationId xmlns:a16="http://schemas.microsoft.com/office/drawing/2014/main" id="{81EA5E3C-4768-4EF3-BFC1-D9CC7D75BD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0" b="96429" l="30754" r="71032">
                        <a14:foregroundMark x1="50347" y1="14881" x2="50347" y2="14881"/>
                        <a14:foregroundMark x1="52034" y1="17659" x2="52034" y2="17659"/>
                        <a14:foregroundMark x1="55407" y1="17923" x2="55407" y2="17923"/>
                        <a14:foregroundMark x1="58780" y1="17923" x2="58780" y2="17923"/>
                        <a14:foregroundMark x1="60863" y1="22156" x2="60863" y2="22156"/>
                        <a14:foregroundMark x1="58780" y1="22685" x2="58780" y2="22685"/>
                        <a14:foregroundMark x1="55208" y1="22685" x2="50893" y2="20437"/>
                        <a14:foregroundMark x1="58631" y1="4630" x2="58631" y2="4630"/>
                        <a14:foregroundMark x1="56151" y1="5622" x2="56151" y2="5622"/>
                        <a14:foregroundMark x1="70089" y1="55820" x2="70089" y2="55820"/>
                        <a14:foregroundMark x1="56746" y1="82870" x2="56746" y2="82870"/>
                        <a14:foregroundMark x1="51637" y1="82407" x2="51637" y2="82407"/>
                        <a14:foregroundMark x1="36806" y1="86177" x2="36806" y2="86177"/>
                        <a14:foregroundMark x1="58631" y1="92659" x2="58631" y2="92659"/>
                        <a14:foregroundMark x1="59921" y1="96429" x2="59921" y2="96429"/>
                        <a14:foregroundMark x1="68403" y1="86177" x2="68403" y2="86177"/>
                        <a14:foregroundMark x1="69345" y1="83862" x2="69345" y2="83862"/>
                        <a14:foregroundMark x1="71032" y1="89153" x2="71032" y2="89153"/>
                        <a14:foregroundMark x1="30754" y1="82606" x2="30754" y2="82606"/>
                        <a14:foregroundMark x1="39782" y1="69577" x2="39782" y2="69577"/>
                        <a14:foregroundMark x1="68155" y1="18981" x2="68155" y2="18981"/>
                        <a14:foregroundMark x1="68452" y1="23280" x2="68452" y2="23280"/>
                        <a14:foregroundMark x1="69742" y1="50331" x2="69742" y2="50331"/>
                        <a14:foregroundMark x1="68998" y1="82143" x2="68998" y2="82143"/>
                        <a14:backgroundMark x1="50149" y1="67593" x2="50149" y2="67593"/>
                        <a14:backgroundMark x1="39236" y1="75860" x2="39236" y2="75860"/>
                        <a14:backgroundMark x1="41319" y1="60053" x2="41319" y2="60053"/>
                        <a14:backgroundMark x1="67659" y1="80357" x2="67659" y2="80357"/>
                      </a14:backgroundRemoval>
                    </a14:imgEffect>
                  </a14:imgLayer>
                </a14:imgProps>
              </a:ext>
            </a:extLst>
          </a:blip>
          <a:srcRect l="27083" t="926" r="26042" b="-926"/>
          <a:stretch/>
        </p:blipFill>
        <p:spPr>
          <a:xfrm rot="5400000">
            <a:off x="2009986" y="1684419"/>
            <a:ext cx="2802092" cy="4483343"/>
          </a:xfrm>
          <a:prstGeom prst="rect">
            <a:avLst/>
          </a:prstGeom>
        </p:spPr>
      </p:pic>
      <p:pic>
        <p:nvPicPr>
          <p:cNvPr id="3" name="Picture 3" descr="A drawing on a necklace&#10;&#10;Description generated with high confidence">
            <a:extLst>
              <a:ext uri="{FF2B5EF4-FFF2-40B4-BE49-F238E27FC236}">
                <a16:creationId xmlns:a16="http://schemas.microsoft.com/office/drawing/2014/main" id="{2BC36CDB-BA90-4A3D-8A73-EC04F135FD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3525" y="2082124"/>
            <a:ext cx="4001386" cy="39661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6CBA69-2728-43C2-8550-1BA657B2A872}"/>
              </a:ext>
            </a:extLst>
          </p:cNvPr>
          <p:cNvSpPr txBox="1"/>
          <p:nvPr/>
        </p:nvSpPr>
        <p:spPr>
          <a:xfrm>
            <a:off x="10963308" y="6308209"/>
            <a:ext cx="857927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/>
              <a:t>Marina</a:t>
            </a:r>
          </a:p>
        </p:txBody>
      </p:sp>
      <p:pic>
        <p:nvPicPr>
          <p:cNvPr id="5" name="Hub and Blades Recording">
            <a:hlinkClick r:id="" action="ppaction://media"/>
            <a:extLst>
              <a:ext uri="{FF2B5EF4-FFF2-40B4-BE49-F238E27FC236}">
                <a16:creationId xmlns:a16="http://schemas.microsoft.com/office/drawing/2014/main" id="{C59E3382-CF3F-42F9-9787-D5BC0DAA4D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53829" y="365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6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2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82043-1088-47C6-AB8B-FD832E4BD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6" descr="A close up of a basketball hoop&#10;&#10;Description generated with high confidence">
            <a:extLst>
              <a:ext uri="{FF2B5EF4-FFF2-40B4-BE49-F238E27FC236}">
                <a16:creationId xmlns:a16="http://schemas.microsoft.com/office/drawing/2014/main" id="{F091EAB2-AE9C-4E29-A6DC-41CDF7DEA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281" y="1690577"/>
            <a:ext cx="2257603" cy="4602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78CC3D-8645-433E-983F-0E15FB1E3F0D}"/>
              </a:ext>
            </a:extLst>
          </p:cNvPr>
          <p:cNvSpPr txBox="1"/>
          <p:nvPr/>
        </p:nvSpPr>
        <p:spPr>
          <a:xfrm>
            <a:off x="10963308" y="6308209"/>
            <a:ext cx="857927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/>
              <a:t>Marina</a:t>
            </a:r>
          </a:p>
        </p:txBody>
      </p:sp>
      <p:pic>
        <p:nvPicPr>
          <p:cNvPr id="4" name="Blades on Final Assembly">
            <a:hlinkClick r:id="" action="ppaction://media"/>
            <a:extLst>
              <a:ext uri="{FF2B5EF4-FFF2-40B4-BE49-F238E27FC236}">
                <a16:creationId xmlns:a16="http://schemas.microsoft.com/office/drawing/2014/main" id="{062C9C9A-861C-4926-ACE1-7E20D94F9B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4908" y="365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2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7239C-B219-4677-BA02-992A95CC5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Yaw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F9015C-8796-40E7-A507-7A97A80CBA45}"/>
              </a:ext>
            </a:extLst>
          </p:cNvPr>
          <p:cNvSpPr txBox="1"/>
          <p:nvPr/>
        </p:nvSpPr>
        <p:spPr>
          <a:xfrm>
            <a:off x="10963308" y="6308209"/>
            <a:ext cx="700513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/>
              <a:t>Lucas</a:t>
            </a:r>
          </a:p>
        </p:txBody>
      </p:sp>
      <p:pic>
        <p:nvPicPr>
          <p:cNvPr id="4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952A707-0C0E-449D-A0C4-7F8ED3D3CA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4340" y="1233928"/>
            <a:ext cx="2938584" cy="4288057"/>
          </a:xfrm>
          <a:prstGeom prst="rect">
            <a:avLst/>
          </a:prstGeom>
        </p:spPr>
      </p:pic>
      <p:pic>
        <p:nvPicPr>
          <p:cNvPr id="7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7E647C5-2BC0-4C5D-B47C-C2877D9991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740000">
            <a:off x="4538784" y="1401679"/>
            <a:ext cx="2743200" cy="4054642"/>
          </a:xfrm>
          <a:prstGeom prst="rect">
            <a:avLst/>
          </a:prstGeom>
        </p:spPr>
      </p:pic>
      <p:pic>
        <p:nvPicPr>
          <p:cNvPr id="9" name="Picture 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86D87DC-AF5F-4475-A8FD-F6EB5FD860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687904" y="1439985"/>
            <a:ext cx="2434191" cy="41148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C10470E-412F-49B3-8F2D-FFBA40A866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53800" y="365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9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A468-9726-40CB-849C-281429028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cs typeface="Calibri Light"/>
              </a:rPr>
              <a:t>Tower: Base Plate: Yaw Bearing: Retaining Ring </a:t>
            </a:r>
            <a:endParaRPr lang="en-US" sz="4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F0B4EB-A3FE-EB40-BF82-EC762289DFFA}"/>
              </a:ext>
            </a:extLst>
          </p:cNvPr>
          <p:cNvSpPr txBox="1"/>
          <p:nvPr/>
        </p:nvSpPr>
        <p:spPr>
          <a:xfrm>
            <a:off x="10963308" y="6487879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Daniel</a:t>
            </a:r>
          </a:p>
        </p:txBody>
      </p:sp>
      <p:pic>
        <p:nvPicPr>
          <p:cNvPr id="8" name="Picture 10" descr="A close up of a glass of beer&#10;&#10;Description generated with high confidence">
            <a:extLst>
              <a:ext uri="{FF2B5EF4-FFF2-40B4-BE49-F238E27FC236}">
                <a16:creationId xmlns:a16="http://schemas.microsoft.com/office/drawing/2014/main" id="{214242F8-3D88-514F-BA49-6F6520A0C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591" y="1533679"/>
            <a:ext cx="1160523" cy="4489554"/>
          </a:xfrm>
          <a:prstGeom prst="rect">
            <a:avLst/>
          </a:prstGeom>
        </p:spPr>
      </p:pic>
      <p:pic>
        <p:nvPicPr>
          <p:cNvPr id="11" name="Tower.m4a" descr="Tower.m4a">
            <a:hlinkClick r:id="" action="ppaction://media"/>
            <a:extLst>
              <a:ext uri="{FF2B5EF4-FFF2-40B4-BE49-F238E27FC236}">
                <a16:creationId xmlns:a16="http://schemas.microsoft.com/office/drawing/2014/main" id="{3A964390-A8FD-9C40-869A-4F07CA61957A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8903" y="250207"/>
            <a:ext cx="883684" cy="671032"/>
          </a:xfrm>
        </p:spPr>
      </p:pic>
      <p:pic>
        <p:nvPicPr>
          <p:cNvPr id="14" name="Picture 9" descr="A picture containing indoor, clock, sitting, white&#10;&#10;Description generated with very high confidence">
            <a:extLst>
              <a:ext uri="{FF2B5EF4-FFF2-40B4-BE49-F238E27FC236}">
                <a16:creationId xmlns:a16="http://schemas.microsoft.com/office/drawing/2014/main" id="{FDDF67AC-B522-4199-B9F9-0CD33D329F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495" b="37566" l="52629" r="65675">
                        <a14:foregroundMark x1="58929" y1="21495" x2="58929" y2="21495"/>
                        <a14:foregroundMark x1="61310" y1="21892" x2="61310" y2="21892"/>
                        <a14:foregroundMark x1="63348" y1="30508" x2="64534" y2="29167"/>
                        <a14:foregroundMark x1="62311" y1="31680" x2="63334" y2="30523"/>
                        <a14:foregroundMark x1="58325" y1="36185" x2="59866" y2="34443"/>
                        <a14:foregroundMark x1="64534" y1="29167" x2="64187" y2="27910"/>
                        <a14:foregroundMark x1="60794" y1="34378" x2="59226" y2="35251"/>
                        <a14:foregroundMark x1="61107" y1="34204" x2="60809" y2="34370"/>
                        <a14:foregroundMark x1="63145" y1="33069" x2="62701" y2="33316"/>
                        <a14:foregroundMark x1="62131" y1="34987" x2="59276" y2="36376"/>
                        <a14:foregroundMark x1="63492" y1="34325" x2="62131" y2="34987"/>
                        <a14:foregroundMark x1="63938" y1="33069" x2="63938" y2="33069"/>
                        <a14:foregroundMark x1="64038" y1="33069" x2="64038" y2="33069"/>
                        <a14:foregroundMark x1="63839" y1="33267" x2="63839" y2="33267"/>
                        <a14:foregroundMark x1="55407" y1="30489" x2="55407" y2="30489"/>
                        <a14:foregroundMark x1="55861" y1="32209" x2="56052" y2="32804"/>
                        <a14:foregroundMark x1="55648" y1="31548" x2="55861" y2="32209"/>
                        <a14:foregroundMark x1="56749" y1="33448" x2="57341" y2="33995"/>
                        <a14:foregroundMark x1="56052" y1="32804" x2="56728" y2="33429"/>
                        <a14:foregroundMark x1="57341" y1="33995" x2="58085" y2="34325"/>
                        <a14:foregroundMark x1="61161" y1="33664" x2="61161" y2="33664"/>
                        <a14:foregroundMark x1="59970" y1="34325" x2="60813" y2="33929"/>
                        <a14:foregroundMark x1="57143" y1="36839" x2="57143" y2="36839"/>
                        <a14:foregroundMark x1="56845" y1="36640" x2="58383" y2="37103"/>
                        <a14:foregroundMark x1="58383" y1="37103" x2="59921" y2="37037"/>
                        <a14:foregroundMark x1="59921" y1="37037" x2="60069" y2="36905"/>
                        <a14:foregroundMark x1="59623" y1="37169" x2="62243" y2="35847"/>
                        <a14:foregroundMark x1="56430" y1="25704" x2="55357" y2="27381"/>
                        <a14:foregroundMark x1="57093" y1="24669" x2="56437" y2="25694"/>
                        <a14:foregroundMark x1="57143" y1="24603" x2="58829" y2="23876"/>
                        <a14:foregroundMark x1="58829" y1="23876" x2="60417" y2="23942"/>
                        <a14:foregroundMark x1="60417" y1="23942" x2="62103" y2="25265"/>
                        <a14:backgroundMark x1="59276" y1="31878" x2="60367" y2="29101"/>
                        <a14:backgroundMark x1="65526" y1="32275" x2="65873" y2="30489"/>
                        <a14:backgroundMark x1="60813" y1="33135" x2="56592" y2="29894"/>
                        <a14:backgroundMark x1="56433" y1="30425" x2="60069" y2="33267"/>
                        <a14:backgroundMark x1="61905" y1="32341" x2="61905" y2="32341"/>
                        <a14:backgroundMark x1="62202" y1="32011" x2="62202" y2="32011"/>
                        <a14:backgroundMark x1="61756" y1="32275" x2="61756" y2="32275"/>
                        <a14:backgroundMark x1="61806" y1="32209" x2="61806" y2="32209"/>
                        <a14:backgroundMark x1="61905" y1="32077" x2="61905" y2="32077"/>
                        <a14:backgroundMark x1="61905" y1="32077" x2="61905" y2="32077"/>
                        <a14:backgroundMark x1="61756" y1="32077" x2="61607" y2="32209"/>
                        <a14:backgroundMark x1="60508" y1="33194" x2="60169" y2="30026"/>
                        <a14:backgroundMark x1="62302" y1="31680" x2="62302" y2="31680"/>
                        <a14:backgroundMark x1="62153" y1="31878" x2="62153" y2="31878"/>
                        <a14:backgroundMark x1="62153" y1="31680" x2="62153" y2="31680"/>
                        <a14:backgroundMark x1="62153" y1="31812" x2="62153" y2="31812"/>
                        <a14:backgroundMark x1="62153" y1="31812" x2="62153" y2="31812"/>
                        <a14:backgroundMark x1="62450" y1="31481" x2="62450" y2="31481"/>
                        <a14:backgroundMark x1="56597" y1="32804" x2="56597" y2="32804"/>
                        <a14:backgroundMark x1="56548" y1="32672" x2="56548" y2="32606"/>
                        <a14:backgroundMark x1="56399" y1="32540" x2="56399" y2="32474"/>
                        <a14:backgroundMark x1="56349" y1="32341" x2="56349" y2="32341"/>
                        <a14:backgroundMark x1="56349" y1="32209" x2="56349" y2="32209"/>
                        <a14:backgroundMark x1="56349" y1="31944" x2="56349" y2="31944"/>
                        <a14:backgroundMark x1="56300" y1="31812" x2="56300" y2="31746"/>
                        <a14:backgroundMark x1="56101" y1="31548" x2="56101" y2="31548"/>
                        <a14:backgroundMark x1="56101" y1="31349" x2="56101" y2="31349"/>
                        <a14:backgroundMark x1="56200" y1="31151" x2="56200" y2="31151"/>
                        <a14:backgroundMark x1="56200" y1="30952" x2="56200" y2="30952"/>
                        <a14:backgroundMark x1="55853" y1="30952" x2="55853" y2="30952"/>
                        <a14:backgroundMark x1="55853" y1="36640" x2="56677" y2="36942"/>
                        <a14:backgroundMark x1="57639" y1="37566" x2="58188" y2="37520"/>
                        <a14:backgroundMark x1="63542" y1="35450" x2="64931" y2="32341"/>
                        <a14:backgroundMark x1="63145" y1="35516" x2="63145" y2="35516"/>
                        <a14:backgroundMark x1="62798" y1="35847" x2="62798" y2="35847"/>
                        <a14:backgroundMark x1="63194" y1="35384" x2="63194" y2="35384"/>
                        <a14:backgroundMark x1="62946" y1="28968" x2="62550" y2="27050"/>
                        <a14:backgroundMark x1="62550" y1="27050" x2="61657" y2="25397"/>
                        <a14:backgroundMark x1="57676" y1="25316" x2="56151" y2="26852"/>
                        <a14:backgroundMark x1="56250" y1="26984" x2="55704" y2="28968"/>
                        <a14:backgroundMark x1="55704" y1="28968" x2="56101" y2="26984"/>
                        <a14:backgroundMark x1="56101" y1="26984" x2="55605" y2="29960"/>
                        <a14:backgroundMark x1="55556" y1="27447" x2="55556" y2="27447"/>
                        <a14:backgroundMark x1="55357" y1="28505" x2="55357" y2="28505"/>
                        <a14:backgroundMark x1="55357" y1="29894" x2="55357" y2="29894"/>
                        <a14:backgroundMark x1="55655" y1="27315" x2="55655" y2="27315"/>
                        <a14:backgroundMark x1="55456" y1="27910" x2="55456" y2="27910"/>
                        <a14:backgroundMark x1="55357" y1="29101" x2="55357" y2="29101"/>
                        <a14:backgroundMark x1="55357" y1="29431" x2="55357" y2="29431"/>
                        <a14:backgroundMark x1="55308" y1="29828" x2="55308" y2="29828"/>
                        <a14:backgroundMark x1="55308" y1="29960" x2="55308" y2="29960"/>
                        <a14:backgroundMark x1="55308" y1="30159" x2="55308" y2="30159"/>
                        <a14:backgroundMark x1="55407" y1="29828" x2="55407" y2="29828"/>
                        <a14:backgroundMark x1="58036" y1="23545" x2="58036" y2="23545"/>
                      </a14:backgroundRemoval>
                    </a14:imgEffect>
                  </a14:imgLayer>
                </a14:imgProps>
              </a:ext>
            </a:extLst>
          </a:blip>
          <a:srcRect l="51042" t="20370" r="32639" b="60648"/>
          <a:stretch/>
        </p:blipFill>
        <p:spPr>
          <a:xfrm rot="5400000">
            <a:off x="732590" y="1620720"/>
            <a:ext cx="1334603" cy="1160522"/>
          </a:xfrm>
          <a:prstGeom prst="rect">
            <a:avLst/>
          </a:prstGeom>
        </p:spPr>
      </p:pic>
      <p:pic>
        <p:nvPicPr>
          <p:cNvPr id="16" name="Picture 15" descr="A picture containing indoor, sitting, photo, small&#10;&#10;Description automatically generated">
            <a:extLst>
              <a:ext uri="{FF2B5EF4-FFF2-40B4-BE49-F238E27FC236}">
                <a16:creationId xmlns:a16="http://schemas.microsoft.com/office/drawing/2014/main" id="{D95212CB-7CAF-A34C-8ADF-00A3F88F89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72" b="94986" l="9976" r="90813">
                        <a14:foregroundMark x1="39751" y1="81359" x2="39751" y2="81359"/>
                        <a14:foregroundMark x1="35992" y1="72058" x2="66374" y2="87424"/>
                        <a14:foregroundMark x1="66374" y1="87424" x2="66374" y2="87424"/>
                        <a14:foregroundMark x1="38569" y1="69956" x2="38569" y2="69956"/>
                        <a14:foregroundMark x1="69557" y1="70764" x2="80685" y2="47958"/>
                        <a14:foregroundMark x1="80685" y1="47958" x2="80685" y2="47958"/>
                        <a14:foregroundMark x1="57035" y1="4772" x2="57035" y2="4772"/>
                        <a14:foregroundMark x1="64797" y1="6106" x2="64797" y2="6106"/>
                        <a14:foregroundMark x1="53457" y1="6915" x2="53457" y2="6915"/>
                        <a14:foregroundMark x1="47696" y1="7157" x2="47696" y2="7157"/>
                        <a14:foregroundMark x1="52274" y1="93247" x2="52274" y2="93247"/>
                        <a14:foregroundMark x1="71953" y1="87950" x2="71953" y2="87950"/>
                        <a14:foregroundMark x1="83475" y1="65184" x2="83475" y2="65184"/>
                        <a14:foregroundMark x1="87053" y1="62556" x2="87053" y2="62556"/>
                        <a14:foregroundMark x1="75318" y1="83219" x2="75318" y2="83219"/>
                        <a14:foregroundMark x1="47696" y1="62313" x2="51880" y2="64901"/>
                        <a14:foregroundMark x1="49363" y1="62798" x2="49363" y2="62798"/>
                        <a14:foregroundMark x1="52699" y1="94986" x2="42025" y2="91104"/>
                        <a14:foregroundMark x1="42025" y1="91104" x2="35810" y2="86090"/>
                        <a14:foregroundMark x1="33202" y1="84230" x2="33202" y2="84230"/>
                        <a14:foregroundMark x1="23969" y1="65044" x2="24985" y2="69592"/>
                        <a14:foregroundMark x1="21831" y1="55479" x2="23815" y2="64358"/>
                        <a14:foregroundMark x1="26352" y1="72368" x2="30958" y2="81723"/>
                        <a14:foregroundMark x1="24985" y1="69592" x2="26173" y2="72004"/>
                        <a14:foregroundMark x1="30958" y1="81723" x2="36052" y2="87586"/>
                        <a14:foregroundMark x1="33899" y1="81844" x2="26440" y2="70683"/>
                        <a14:foregroundMark x1="26440" y1="70683" x2="22498" y2="57865"/>
                        <a14:foregroundMark x1="23044" y1="56935" x2="27502" y2="74889"/>
                        <a14:foregroundMark x1="29503" y1="43793" x2="29503" y2="43793"/>
                        <a14:foregroundMark x1="29412" y1="43672" x2="29412" y2="43672"/>
                        <a14:foregroundMark x1="29018" y1="43793" x2="29018" y2="43793"/>
                        <a14:foregroundMark x1="28896" y1="43955" x2="28896" y2="43955"/>
                        <a14:foregroundMark x1="28836" y1="44238" x2="28836" y2="44238"/>
                        <a14:foregroundMark x1="33717" y1="83259" x2="23226" y2="58674"/>
                        <a14:foregroundMark x1="23226" y1="58674" x2="23226" y2="58674"/>
                        <a14:foregroundMark x1="25500" y1="67085" x2="25500" y2="67085"/>
                        <a14:foregroundMark x1="25379" y1="66761" x2="25379" y2="66761"/>
                        <a14:foregroundMark x1="25136" y1="65912" x2="25136" y2="65912"/>
                        <a14:foregroundMark x1="24864" y1="65224" x2="24864" y2="65224"/>
                        <a14:foregroundMark x1="24500" y1="63728" x2="24500" y2="63041"/>
                        <a14:foregroundMark x1="24500" y1="60332" x2="24500" y2="60332"/>
                        <a14:foregroundMark x1="24500" y1="60008" x2="24500" y2="60008"/>
                        <a14:foregroundMark x1="24621" y1="64577" x2="24621" y2="64577"/>
                        <a14:foregroundMark x1="23469" y1="63567" x2="23469" y2="63567"/>
                        <a14:foregroundMark x1="23469" y1="63567" x2="23469" y2="63567"/>
                        <a14:foregroundMark x1="23469" y1="63567" x2="23469" y2="63567"/>
                        <a14:foregroundMark x1="24378" y1="66397" x2="24378" y2="66397"/>
                        <a14:foregroundMark x1="24500" y1="66599" x2="24500" y2="66599"/>
                        <a14:foregroundMark x1="24742" y1="67934" x2="24742" y2="67934"/>
                        <a14:foregroundMark x1="24864" y1="68095" x2="25258" y2="68621"/>
                        <a14:foregroundMark x1="25622" y1="68945" x2="25622" y2="68945"/>
                        <a14:foregroundMark x1="25622" y1="68945" x2="25622" y2="68945"/>
                        <a14:foregroundMark x1="25622" y1="68945" x2="25622" y2="68945"/>
                        <a14:foregroundMark x1="26653" y1="71816" x2="40540" y2="76345"/>
                        <a14:foregroundMark x1="40540" y1="76345" x2="35628" y2="62353"/>
                        <a14:foregroundMark x1="24621" y1="67044" x2="24621" y2="67044"/>
                        <a14:foregroundMark x1="24682" y1="66559" x2="24530" y2="64820"/>
                        <a14:foregroundMark x1="26137" y1="71290" x2="22620" y2="58269"/>
                        <a14:foregroundMark x1="26198" y1="71735" x2="23529" y2="61747"/>
                        <a14:foregroundMark x1="25531" y1="69713" x2="25531" y2="69713"/>
                        <a14:foregroundMark x1="25531" y1="69713" x2="25531" y2="69713"/>
                        <a14:foregroundMark x1="25531" y1="69713" x2="25531" y2="69713"/>
                        <a14:foregroundMark x1="25531" y1="69713" x2="25531" y2="69713"/>
                        <a14:foregroundMark x1="90631" y1="53215" x2="90631" y2="53215"/>
                        <a14:foregroundMark x1="90722" y1="51759" x2="90722" y2="51759"/>
                        <a14:foregroundMark x1="90752" y1="49980" x2="90752" y2="49778"/>
                        <a14:foregroundMark x1="90752" y1="49171" x2="90752" y2="49171"/>
                        <a14:foregroundMark x1="90752" y1="48848" x2="90752" y2="48848"/>
                        <a14:foregroundMark x1="90813" y1="48201" x2="90813" y2="48201"/>
                        <a14:foregroundMark x1="90813" y1="47392" x2="90813" y2="47392"/>
                        <a14:foregroundMark x1="90813" y1="47149" x2="90813" y2="47149"/>
                        <a14:foregroundMark x1="22195" y1="58957" x2="22195" y2="58957"/>
                        <a14:foregroundMark x1="22195" y1="59644" x2="22195" y2="59644"/>
                        <a14:foregroundMark x1="22498" y1="60412" x2="22498" y2="60412"/>
                        <a14:foregroundMark x1="22832" y1="61504" x2="22832" y2="61504"/>
                        <a14:foregroundMark x1="23014" y1="62070" x2="23014" y2="62070"/>
                        <a14:foregroundMark x1="23378" y1="63526" x2="23378" y2="63526"/>
                        <a14:foregroundMark x1="23590" y1="64214" x2="23590" y2="64214"/>
                        <a14:foregroundMark x1="23802" y1="65224" x2="23802" y2="65224"/>
                        <a14:foregroundMark x1="24045" y1="65912" x2="24196" y2="66235"/>
                        <a14:foregroundMark x1="24378" y1="66721" x2="24530" y2="67125"/>
                        <a14:foregroundMark x1="24864" y1="68702" x2="25045" y2="68823"/>
                        <a14:foregroundMark x1="25318" y1="69268" x2="25470" y2="69430"/>
                        <a14:foregroundMark x1="25531" y1="69632" x2="25622" y2="69875"/>
                        <a14:foregroundMark x1="25713" y1="70643" x2="25804" y2="70966"/>
                        <a14:foregroundMark x1="25804" y1="71492" x2="25894" y2="71654"/>
                        <a14:foregroundMark x1="26046" y1="72180" x2="26046" y2="72180"/>
                        <a14:foregroundMark x1="26319" y1="72624" x2="26319" y2="72624"/>
                        <a14:foregroundMark x1="26471" y1="72746" x2="26471" y2="72746"/>
                        <a14:foregroundMark x1="26471" y1="72746" x2="26471" y2="72341"/>
                        <a14:foregroundMark x1="26380" y1="71654" x2="26289" y2="71047"/>
                        <a14:foregroundMark x1="26289" y1="70845" x2="26076" y2="70319"/>
                        <a14:foregroundMark x1="26046" y1="70279" x2="25864" y2="69834"/>
                        <a14:foregroundMark x1="25713" y1="69389" x2="25713" y2="69389"/>
                        <a14:foregroundMark x1="25531" y1="68945" x2="25531" y2="68945"/>
                        <a14:foregroundMark x1="23863" y1="64456" x2="23863" y2="64456"/>
                        <a14:foregroundMark x1="23044" y1="56369" x2="27138" y2="63688"/>
                        <a14:foregroundMark x1="24196" y1="64941" x2="24196" y2="64941"/>
                        <a14:foregroundMark x1="23772" y1="63809" x2="23772" y2="63809"/>
                        <a14:foregroundMark x1="23469" y1="63122" x2="23469" y2="63122"/>
                        <a14:foregroundMark x1="23287" y1="62273" x2="23287" y2="62273"/>
                        <a14:foregroundMark x1="23044" y1="61383" x2="23044" y2="61383"/>
                        <a14:foregroundMark x1="23772" y1="63607" x2="23772" y2="63607"/>
                        <a14:foregroundMark x1="23438" y1="63364" x2="23438" y2="63364"/>
                        <a14:foregroundMark x1="23257" y1="62232" x2="23257" y2="62232"/>
                        <a14:foregroundMark x1="23257" y1="62151" x2="23257" y2="62151"/>
                        <a14:foregroundMark x1="22953" y1="61464" x2="22953" y2="61464"/>
                        <a14:foregroundMark x1="22923" y1="61262" x2="22923" y2="61262"/>
                        <a14:foregroundMark x1="22832" y1="60817" x2="22832" y2="60493"/>
                        <a14:foregroundMark x1="22711" y1="59442" x2="25227" y2="66397"/>
                        <a14:backgroundMark x1="29836" y1="49292" x2="29836" y2="49292"/>
                        <a14:backgroundMark x1="67768" y1="16700" x2="67768" y2="16700"/>
                        <a14:backgroundMark x1="50273" y1="54064" x2="58247" y2="42135"/>
                        <a14:backgroundMark x1="61219" y1="38698" x2="61219" y2="38698"/>
                        <a14:backgroundMark x1="63796" y1="41609" x2="63796" y2="41609"/>
                        <a14:backgroundMark x1="71043" y1="20461" x2="64342" y2="16660"/>
                        <a14:backgroundMark x1="53487" y1="63769" x2="53487" y2="63769"/>
                        <a14:backgroundMark x1="54002" y1="63890" x2="54002" y2="63890"/>
                        <a14:backgroundMark x1="53972" y1="63809" x2="45482" y2="55479"/>
                        <a14:backgroundMark x1="38842" y1="90740" x2="30200" y2="82895"/>
                        <a14:backgroundMark x1="22073" y1="58957" x2="20255" y2="53215"/>
                        <a14:backgroundMark x1="28745" y1="80024" x2="27164" y2="75033"/>
                        <a14:backgroundMark x1="20255" y1="53215" x2="20255" y2="427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6192" y="2877174"/>
            <a:ext cx="3783947" cy="2837960"/>
          </a:xfrm>
          <a:prstGeom prst="rect">
            <a:avLst/>
          </a:prstGeom>
        </p:spPr>
      </p:pic>
      <p:pic>
        <p:nvPicPr>
          <p:cNvPr id="17" name="Picture 4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89AB37EF-FF29-C447-B32E-28682780EE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6931" y="3429000"/>
            <a:ext cx="4957768" cy="305887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D95092CB-D06F-6549-B17D-613CC131E4E0}"/>
              </a:ext>
            </a:extLst>
          </p:cNvPr>
          <p:cNvSpPr/>
          <p:nvPr/>
        </p:nvSpPr>
        <p:spPr>
          <a:xfrm>
            <a:off x="5148751" y="2604447"/>
            <a:ext cx="1620449" cy="527671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Retaining Ring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5B374DD-1846-EE4F-9DAF-44797BCC958E}"/>
              </a:ext>
            </a:extLst>
          </p:cNvPr>
          <p:cNvSpPr/>
          <p:nvPr/>
        </p:nvSpPr>
        <p:spPr>
          <a:xfrm>
            <a:off x="5195482" y="5039945"/>
            <a:ext cx="1271857" cy="367092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Bearing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B105999-C27F-7E49-85AB-D3AE4AFC2371}"/>
              </a:ext>
            </a:extLst>
          </p:cNvPr>
          <p:cNvSpPr/>
          <p:nvPr/>
        </p:nvSpPr>
        <p:spPr>
          <a:xfrm>
            <a:off x="8354488" y="3187541"/>
            <a:ext cx="1163000" cy="367092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Tower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22DCFE9-D5B5-C941-AA91-B9A8CA1443C8}"/>
              </a:ext>
            </a:extLst>
          </p:cNvPr>
          <p:cNvSpPr/>
          <p:nvPr/>
        </p:nvSpPr>
        <p:spPr>
          <a:xfrm>
            <a:off x="10234203" y="3429000"/>
            <a:ext cx="1589401" cy="507582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Baseplate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DA2A5EC-ADDF-4749-8F4B-36F87C81C21E}"/>
              </a:ext>
            </a:extLst>
          </p:cNvPr>
          <p:cNvCxnSpPr>
            <a:cxnSpLocks/>
          </p:cNvCxnSpPr>
          <p:nvPr/>
        </p:nvCxnSpPr>
        <p:spPr>
          <a:xfrm>
            <a:off x="6467339" y="3132118"/>
            <a:ext cx="301861" cy="62851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83A7D1F-98B2-904F-BD57-CE7674ACB317}"/>
              </a:ext>
            </a:extLst>
          </p:cNvPr>
          <p:cNvCxnSpPr>
            <a:stCxn id="19" idx="7"/>
          </p:cNvCxnSpPr>
          <p:nvPr/>
        </p:nvCxnSpPr>
        <p:spPr>
          <a:xfrm flipV="1">
            <a:off x="6281080" y="4636394"/>
            <a:ext cx="853816" cy="4573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C0E4F3D-58B1-8949-9707-B8134F617A1E}"/>
              </a:ext>
            </a:extLst>
          </p:cNvPr>
          <p:cNvCxnSpPr/>
          <p:nvPr/>
        </p:nvCxnSpPr>
        <p:spPr>
          <a:xfrm>
            <a:off x="8822028" y="3554633"/>
            <a:ext cx="0" cy="7726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1609B48-8028-AF43-9422-18EC6EC1D7E8}"/>
              </a:ext>
            </a:extLst>
          </p:cNvPr>
          <p:cNvCxnSpPr>
            <a:stCxn id="22" idx="4"/>
          </p:cNvCxnSpPr>
          <p:nvPr/>
        </p:nvCxnSpPr>
        <p:spPr>
          <a:xfrm flipH="1">
            <a:off x="10963308" y="3936582"/>
            <a:ext cx="65596" cy="5967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83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1F0C3-0C59-46E5-8A9F-E79C49882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Lower Nacelle Plate</a:t>
            </a:r>
            <a:endParaRPr lang="en-US"/>
          </a:p>
        </p:txBody>
      </p:sp>
      <p:pic>
        <p:nvPicPr>
          <p:cNvPr id="4" name="Picture 4" descr="A picture containing box, brick&#10;&#10;Description generated with very high confidence">
            <a:extLst>
              <a:ext uri="{FF2B5EF4-FFF2-40B4-BE49-F238E27FC236}">
                <a16:creationId xmlns:a16="http://schemas.microsoft.com/office/drawing/2014/main" id="{2FA89FB7-6FD5-4C66-BE0A-1C6296BEAC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4488" t="17451" r="17772" b="6576"/>
          <a:stretch/>
        </p:blipFill>
        <p:spPr>
          <a:xfrm>
            <a:off x="1866966" y="4343501"/>
            <a:ext cx="2368628" cy="1994261"/>
          </a:xfrm>
        </p:spPr>
      </p:pic>
      <p:pic>
        <p:nvPicPr>
          <p:cNvPr id="3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72E1C3B-1523-4B96-A4CB-8BE37C70DB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358" y="2150724"/>
            <a:ext cx="4219575" cy="1658083"/>
          </a:xfrm>
          <a:prstGeom prst="rect">
            <a:avLst/>
          </a:prstGeom>
        </p:spPr>
      </p:pic>
      <p:pic>
        <p:nvPicPr>
          <p:cNvPr id="6" name="Picture 4" descr="A picture containing game, table&#10;&#10;Description generated with very high confidence">
            <a:extLst>
              <a:ext uri="{FF2B5EF4-FFF2-40B4-BE49-F238E27FC236}">
                <a16:creationId xmlns:a16="http://schemas.microsoft.com/office/drawing/2014/main" id="{9375D31B-5D54-4990-A72F-5249AE16C7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6455" y="1991702"/>
            <a:ext cx="2033706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49724F-431E-4227-88FD-76977BC42A05}"/>
              </a:ext>
            </a:extLst>
          </p:cNvPr>
          <p:cNvSpPr txBox="1"/>
          <p:nvPr/>
        </p:nvSpPr>
        <p:spPr>
          <a:xfrm>
            <a:off x="1957137" y="378861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Lower Nacelle Plate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AFA4903-EAFB-48C1-BD42-756BF30CA21F}"/>
              </a:ext>
            </a:extLst>
          </p:cNvPr>
          <p:cNvSpPr/>
          <p:nvPr/>
        </p:nvSpPr>
        <p:spPr>
          <a:xfrm>
            <a:off x="5166728" y="3194886"/>
            <a:ext cx="1483894" cy="117642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Yaw Sliding rails</a:t>
            </a:r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F25A99C-C21A-41A8-90DA-7D3F498C5992}"/>
              </a:ext>
            </a:extLst>
          </p:cNvPr>
          <p:cNvCxnSpPr/>
          <p:nvPr/>
        </p:nvCxnSpPr>
        <p:spPr>
          <a:xfrm flipH="1" flipV="1">
            <a:off x="4975727" y="3057358"/>
            <a:ext cx="649705" cy="1818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B5E6867-1C33-4F22-9E50-F53194B69FCD}"/>
              </a:ext>
            </a:extLst>
          </p:cNvPr>
          <p:cNvCxnSpPr/>
          <p:nvPr/>
        </p:nvCxnSpPr>
        <p:spPr>
          <a:xfrm flipH="1" flipV="1">
            <a:off x="3567865" y="3721603"/>
            <a:ext cx="1625600" cy="8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B51151A-56C9-4D06-A7BA-6A7FD354618A}"/>
              </a:ext>
            </a:extLst>
          </p:cNvPr>
          <p:cNvSpPr txBox="1"/>
          <p:nvPr/>
        </p:nvSpPr>
        <p:spPr>
          <a:xfrm>
            <a:off x="2237874" y="6328611"/>
            <a:ext cx="1646990" cy="3827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Tower Bearing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F6ADA-32A5-4BF8-8C0D-B0E7A79C630D}"/>
              </a:ext>
            </a:extLst>
          </p:cNvPr>
          <p:cNvSpPr txBox="1"/>
          <p:nvPr/>
        </p:nvSpPr>
        <p:spPr>
          <a:xfrm>
            <a:off x="6845801" y="6324433"/>
            <a:ext cx="1727200" cy="3827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Tower Assembly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4B52D0-9E95-4087-B4DB-5B76CA7C8154}"/>
              </a:ext>
            </a:extLst>
          </p:cNvPr>
          <p:cNvSpPr txBox="1"/>
          <p:nvPr/>
        </p:nvSpPr>
        <p:spPr>
          <a:xfrm>
            <a:off x="10963308" y="6308209"/>
            <a:ext cx="640945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>
                <a:cs typeface="Calibri"/>
              </a:rPr>
              <a:t>Matt</a:t>
            </a:r>
          </a:p>
        </p:txBody>
      </p:sp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B98A0C4-EE8F-4CC2-907E-27F7225CA2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17873" y="365125"/>
            <a:ext cx="531813" cy="53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9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C0AAC-64DD-457B-8976-387FC2A6A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Nacelle Spacing/ Disc Housing</a:t>
            </a:r>
            <a:endParaRPr lang="en-US"/>
          </a:p>
        </p:txBody>
      </p:sp>
      <p:pic>
        <p:nvPicPr>
          <p:cNvPr id="4" name="Picture 4" descr="A close up of a box&#10;&#10;Description generated with high confidence">
            <a:extLst>
              <a:ext uri="{FF2B5EF4-FFF2-40B4-BE49-F238E27FC236}">
                <a16:creationId xmlns:a16="http://schemas.microsoft.com/office/drawing/2014/main" id="{C41E79A2-D509-4142-9566-981CE38B1E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8095" y1="29696" x2="31944" y2="30820"/>
                        <a14:backgroundMark x1="44097" y1="27778" x2="38938" y2="29034"/>
                        <a14:backgroundMark x1="66270" y1="83399" x2="65327" y2="200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420000">
            <a:off x="485164" y="2090928"/>
            <a:ext cx="4580631" cy="3433031"/>
          </a:xfrm>
        </p:spPr>
      </p:pic>
      <p:pic>
        <p:nvPicPr>
          <p:cNvPr id="3" name="Picture 6" descr="A picture containing drawing, table&#10;&#10;Description generated with very high confidence">
            <a:extLst>
              <a:ext uri="{FF2B5EF4-FFF2-40B4-BE49-F238E27FC236}">
                <a16:creationId xmlns:a16="http://schemas.microsoft.com/office/drawing/2014/main" id="{9AC4BEB8-9C8D-45CE-BE02-A88919B9D5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8376" y="2620340"/>
            <a:ext cx="4814276" cy="24530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A58A52-9F9B-4C49-8D9F-D13093B45AF3}"/>
              </a:ext>
            </a:extLst>
          </p:cNvPr>
          <p:cNvSpPr txBox="1"/>
          <p:nvPr/>
        </p:nvSpPr>
        <p:spPr>
          <a:xfrm>
            <a:off x="1970505" y="503187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Mid Nacelle Standoff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75B13F-0696-472D-A44D-3154151505EE}"/>
              </a:ext>
            </a:extLst>
          </p:cNvPr>
          <p:cNvSpPr txBox="1"/>
          <p:nvPr/>
        </p:nvSpPr>
        <p:spPr>
          <a:xfrm>
            <a:off x="10963308" y="6308209"/>
            <a:ext cx="640945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/>
              <a:t>Matt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9C2124-770C-4BBB-A050-9C1897E3D0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87893" y="496093"/>
            <a:ext cx="531813" cy="53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0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E2EE9-A361-4C15-9F53-315D17066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Upper Nacelle Components</a:t>
            </a:r>
            <a:endParaRPr lang="en-US"/>
          </a:p>
        </p:txBody>
      </p:sp>
      <p:pic>
        <p:nvPicPr>
          <p:cNvPr id="4" name="Picture 4" descr="A picture containing indoor, building, sitting, sink&#10;&#10;Description generated with very high confidence">
            <a:extLst>
              <a:ext uri="{FF2B5EF4-FFF2-40B4-BE49-F238E27FC236}">
                <a16:creationId xmlns:a16="http://schemas.microsoft.com/office/drawing/2014/main" id="{63A75042-AE4B-46D1-992D-413AB9065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38" b="91667" l="9772" r="89782">
                        <a14:foregroundMark x1="61558" y1="91997" x2="51240" y2="91667"/>
                        <a14:foregroundMark x1="60714" y1="7937" x2="51488" y2="8929"/>
                        <a14:foregroundMark x1="42163" y1="52050" x2="36012" y2="48677"/>
                        <a14:foregroundMark x1="44196" y1="53968" x2="44196" y2="53968"/>
                        <a14:foregroundMark x1="43750" y1="42659" x2="43700" y2="59656"/>
                        <a14:backgroundMark x1="64236" y1="90675" x2="63343" y2="73677"/>
                        <a14:backgroundMark x1="62153" y1="10450" x2="62004" y2="28108"/>
                        <a14:backgroundMark x1="46280" y1="58929" x2="46280" y2="58929"/>
                        <a14:backgroundMark x1="47371" y1="42725" x2="47371" y2="42725"/>
                        <a14:backgroundMark x1="46627" y1="37897" x2="45635" y2="51257"/>
                        <a14:backgroundMark x1="40774" y1="39749" x2="45635" y2="39749"/>
                        <a14:backgroundMark x1="41369" y1="61971" x2="44940" y2="603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520000">
            <a:off x="5837247" y="1738029"/>
            <a:ext cx="3772824" cy="2832060"/>
          </a:xfrm>
        </p:spPr>
      </p:pic>
      <p:pic>
        <p:nvPicPr>
          <p:cNvPr id="3" name="Picture 4" descr="A picture containing indoor, jack, sitting, white&#10;&#10;Description generated with very high confidence">
            <a:extLst>
              <a:ext uri="{FF2B5EF4-FFF2-40B4-BE49-F238E27FC236}">
                <a16:creationId xmlns:a16="http://schemas.microsoft.com/office/drawing/2014/main" id="{C6F696A2-CFF1-47A5-9BC1-E1949B50BB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9821" y1="67857" x2="59821" y2="67857"/>
                        <a14:foregroundMark x1="48909" y1="41997" x2="51637" y2="37963"/>
                        <a14:backgroundMark x1="51339" y1="41799" x2="50149" y2="67063"/>
                        <a14:backgroundMark x1="59524" y1="43188" x2="66815" y2="42791"/>
                        <a14:backgroundMark x1="59077" y1="65410" x2="69544" y2="65410"/>
                        <a14:backgroundMark x1="62252" y1="25397" x2="62103" y2="19775"/>
                        <a14:backgroundMark x1="62698" y1="83399" x2="62698" y2="927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3385364" y="3303708"/>
            <a:ext cx="4893246" cy="3667492"/>
          </a:xfrm>
          <a:prstGeom prst="rect">
            <a:avLst/>
          </a:prstGeom>
        </p:spPr>
      </p:pic>
      <p:pic>
        <p:nvPicPr>
          <p:cNvPr id="9" name="Picture 4" descr="A picture containing indoor, sitting, small, white&#10;&#10;Description generated with very high confidence">
            <a:extLst>
              <a:ext uri="{FF2B5EF4-FFF2-40B4-BE49-F238E27FC236}">
                <a16:creationId xmlns:a16="http://schemas.microsoft.com/office/drawing/2014/main" id="{33A54BE6-93A5-4555-BCBC-973781121C1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7" b="91270" l="9970" r="89980">
                        <a14:foregroundMark x1="62550" y1="84193" x2="59226" y2="84392"/>
                        <a14:foregroundMark x1="63194" y1="64220" x2="56796" y2="63426"/>
                        <a14:foregroundMark x1="58929" y1="91270" x2="46032" y2="90873"/>
                        <a14:foregroundMark x1="53472" y1="35119" x2="52579" y2="11442"/>
                        <a14:foregroundMark x1="45883" y1="18320" x2="56349" y2="18320"/>
                        <a14:foregroundMark x1="49058" y1="32870" x2="48760" y2="18981"/>
                        <a14:foregroundMark x1="56796" y1="61177" x2="47569" y2="61177"/>
                        <a14:foregroundMark x1="56647" y1="61177" x2="48462" y2="60979"/>
                        <a14:backgroundMark x1="53621" y1="61177" x2="53621" y2="61177"/>
                        <a14:backgroundMark x1="49702" y1="60979" x2="49702" y2="60979"/>
                        <a14:backgroundMark x1="45585" y1="61376" x2="52431" y2="59590"/>
                      </a14:backgroundRemoval>
                    </a14:imgEffect>
                  </a14:imgLayer>
                </a14:imgProps>
              </a:ext>
            </a:extLst>
          </a:blip>
          <a:srcRect l="41159" t="1348" r="33052" b="53932"/>
          <a:stretch/>
        </p:blipFill>
        <p:spPr>
          <a:xfrm rot="5400000">
            <a:off x="2577244" y="1908564"/>
            <a:ext cx="1496205" cy="1945884"/>
          </a:xfrm>
          <a:prstGeom prst="rect">
            <a:avLst/>
          </a:prstGeom>
        </p:spPr>
      </p:pic>
      <p:pic>
        <p:nvPicPr>
          <p:cNvPr id="11" name="Picture 4" descr="A picture containing indoor, sitting, small, white&#10;&#10;Description generated with very high confidence">
            <a:extLst>
              <a:ext uri="{FF2B5EF4-FFF2-40B4-BE49-F238E27FC236}">
                <a16:creationId xmlns:a16="http://schemas.microsoft.com/office/drawing/2014/main" id="{B68CAC38-A430-4086-B2AC-B07D2F4804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7" b="91270" l="9970" r="89980">
                        <a14:foregroundMark x1="62550" y1="84193" x2="59226" y2="84392"/>
                        <a14:foregroundMark x1="63194" y1="64220" x2="56796" y2="63426"/>
                        <a14:foregroundMark x1="58929" y1="91270" x2="46032" y2="90873"/>
                        <a14:foregroundMark x1="53472" y1="35119" x2="52579" y2="11442"/>
                        <a14:foregroundMark x1="45883" y1="18320" x2="56349" y2="18320"/>
                        <a14:foregroundMark x1="49058" y1="32870" x2="48760" y2="18981"/>
                        <a14:foregroundMark x1="56796" y1="61177" x2="47569" y2="61177"/>
                        <a14:foregroundMark x1="56647" y1="61177" x2="48462" y2="60979"/>
                        <a14:backgroundMark x1="53621" y1="61177" x2="53621" y2="61177"/>
                        <a14:backgroundMark x1="49702" y1="60979" x2="49702" y2="60979"/>
                        <a14:backgroundMark x1="45585" y1="61376" x2="52431" y2="59590"/>
                      </a14:backgroundRemoval>
                    </a14:imgEffect>
                  </a14:imgLayer>
                </a14:imgProps>
              </a:ext>
            </a:extLst>
          </a:blip>
          <a:srcRect l="38617" t="58652" r="31872" b="4270"/>
          <a:stretch/>
        </p:blipFill>
        <p:spPr>
          <a:xfrm rot="5400000">
            <a:off x="818421" y="4321202"/>
            <a:ext cx="1712166" cy="1613425"/>
          </a:xfrm>
          <a:prstGeom prst="rect">
            <a:avLst/>
          </a:prstGeom>
        </p:spPr>
      </p:pic>
      <p:pic>
        <p:nvPicPr>
          <p:cNvPr id="13" name="Picture 4" descr="An old camera&#10;&#10;Description generated with high confidence">
            <a:extLst>
              <a:ext uri="{FF2B5EF4-FFF2-40B4-BE49-F238E27FC236}">
                <a16:creationId xmlns:a16="http://schemas.microsoft.com/office/drawing/2014/main" id="{6EE992E7-DC61-495C-AE01-FC1969A523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8631" y1="85847" x2="58631" y2="85847"/>
                        <a14:foregroundMark x1="63492" y1="82209" x2="63492" y2="82209"/>
                        <a14:foregroundMark x1="60764" y1="18519" x2="60764" y2="18519"/>
                        <a14:foregroundMark x1="58482" y1="17130" x2="58482" y2="17130"/>
                        <a14:backgroundMark x1="71974" y1="48280" x2="71974" y2="48280"/>
                        <a14:backgroundMark x1="70437" y1="71693" x2="69097" y2="268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035762" y="3755050"/>
            <a:ext cx="3652554" cy="273941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3AF6F4B-0DBC-4D97-A2C5-FECBD9555B03}"/>
              </a:ext>
            </a:extLst>
          </p:cNvPr>
          <p:cNvCxnSpPr/>
          <p:nvPr/>
        </p:nvCxnSpPr>
        <p:spPr>
          <a:xfrm>
            <a:off x="1307432" y="2463800"/>
            <a:ext cx="1823452" cy="6202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A513ACC2-3850-4612-B7E1-8460349FD071}"/>
              </a:ext>
            </a:extLst>
          </p:cNvPr>
          <p:cNvSpPr/>
          <p:nvPr/>
        </p:nvSpPr>
        <p:spPr>
          <a:xfrm>
            <a:off x="212057" y="2023478"/>
            <a:ext cx="1350210" cy="76199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Brake Pad Slot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BD57F5-9E5A-4870-A144-C173E49D7CE2}"/>
              </a:ext>
            </a:extLst>
          </p:cNvPr>
          <p:cNvSpPr/>
          <p:nvPr/>
        </p:nvSpPr>
        <p:spPr>
          <a:xfrm>
            <a:off x="4124826" y="1658352"/>
            <a:ext cx="1390315" cy="61494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Sliding rails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CDDD374-62CD-4C1C-A377-22FAB983F20D}"/>
              </a:ext>
            </a:extLst>
          </p:cNvPr>
          <p:cNvCxnSpPr/>
          <p:nvPr/>
        </p:nvCxnSpPr>
        <p:spPr>
          <a:xfrm flipH="1">
            <a:off x="3871997" y="2229017"/>
            <a:ext cx="516021" cy="1657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2D85F8D-7B4A-4AC5-873D-CCD60A7CD738}"/>
              </a:ext>
            </a:extLst>
          </p:cNvPr>
          <p:cNvSpPr txBox="1"/>
          <p:nvPr/>
        </p:nvSpPr>
        <p:spPr>
          <a:xfrm>
            <a:off x="2667334" y="345607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Brake Slider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081702-E038-4FBD-9748-31167FB508D0}"/>
              </a:ext>
            </a:extLst>
          </p:cNvPr>
          <p:cNvSpPr txBox="1"/>
          <p:nvPr/>
        </p:nvSpPr>
        <p:spPr>
          <a:xfrm>
            <a:off x="967874" y="5914189"/>
            <a:ext cx="15133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Motor Mount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79923CE-A121-43CF-9FF4-15B8AF26B407}"/>
              </a:ext>
            </a:extLst>
          </p:cNvPr>
          <p:cNvSpPr/>
          <p:nvPr/>
        </p:nvSpPr>
        <p:spPr>
          <a:xfrm>
            <a:off x="2426202" y="5053096"/>
            <a:ext cx="1671052" cy="82884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Mounting Holes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A647EF2-0C6C-43BB-B261-D9485742C27E}"/>
              </a:ext>
            </a:extLst>
          </p:cNvPr>
          <p:cNvCxnSpPr/>
          <p:nvPr/>
        </p:nvCxnSpPr>
        <p:spPr>
          <a:xfrm flipH="1" flipV="1">
            <a:off x="2012951" y="4960687"/>
            <a:ext cx="823495" cy="1684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19ACDEA5-078D-4485-B677-D1CC4A1D41F5}"/>
              </a:ext>
            </a:extLst>
          </p:cNvPr>
          <p:cNvSpPr/>
          <p:nvPr/>
        </p:nvSpPr>
        <p:spPr>
          <a:xfrm>
            <a:off x="212056" y="3895057"/>
            <a:ext cx="1122947" cy="762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Motor rails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43E9C5C-0F26-4670-9BB4-060FFE576540}"/>
              </a:ext>
            </a:extLst>
          </p:cNvPr>
          <p:cNvCxnSpPr/>
          <p:nvPr/>
        </p:nvCxnSpPr>
        <p:spPr>
          <a:xfrm>
            <a:off x="475247" y="4599405"/>
            <a:ext cx="673769" cy="9946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E7A3EF83-210D-4F4E-A1D1-BBFFE910475F}"/>
              </a:ext>
            </a:extLst>
          </p:cNvPr>
          <p:cNvSpPr/>
          <p:nvPr/>
        </p:nvSpPr>
        <p:spPr>
          <a:xfrm>
            <a:off x="9307596" y="1707649"/>
            <a:ext cx="1457157" cy="86894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Rail Receiver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76497B-5ED6-4182-BC68-FCF410C2D422}"/>
              </a:ext>
            </a:extLst>
          </p:cNvPr>
          <p:cNvCxnSpPr/>
          <p:nvPr/>
        </p:nvCxnSpPr>
        <p:spPr>
          <a:xfrm flipH="1">
            <a:off x="7557502" y="2264945"/>
            <a:ext cx="1759284" cy="553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984B37D-6CCA-4B1E-9F07-4C90228CE4A9}"/>
              </a:ext>
            </a:extLst>
          </p:cNvPr>
          <p:cNvCxnSpPr/>
          <p:nvPr/>
        </p:nvCxnSpPr>
        <p:spPr>
          <a:xfrm flipH="1">
            <a:off x="8101430" y="2247400"/>
            <a:ext cx="1264652" cy="11282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EBB6EA0-640B-4208-8F8B-A53C0B78187B}"/>
              </a:ext>
            </a:extLst>
          </p:cNvPr>
          <p:cNvSpPr txBox="1"/>
          <p:nvPr/>
        </p:nvSpPr>
        <p:spPr>
          <a:xfrm>
            <a:off x="6415505" y="363487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Top Nacelle Plate (Back)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58D4D5-E31F-446C-8720-70D1054DACF2}"/>
              </a:ext>
            </a:extLst>
          </p:cNvPr>
          <p:cNvSpPr txBox="1"/>
          <p:nvPr/>
        </p:nvSpPr>
        <p:spPr>
          <a:xfrm>
            <a:off x="8587874" y="588745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Top Nacelle Plate (Front)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08E6A3-53AB-4485-8BF1-4696148B3F84}"/>
              </a:ext>
            </a:extLst>
          </p:cNvPr>
          <p:cNvSpPr txBox="1"/>
          <p:nvPr/>
        </p:nvSpPr>
        <p:spPr>
          <a:xfrm>
            <a:off x="10963308" y="6308209"/>
            <a:ext cx="725391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/>
              <a:t>Ethan</a:t>
            </a:r>
          </a:p>
        </p:txBody>
      </p:sp>
      <p:pic>
        <p:nvPicPr>
          <p:cNvPr id="7" name="Slide 6.m4a" descr="Slide 6.m4a">
            <a:hlinkClick r:id="" action="ppaction://media"/>
            <a:extLst>
              <a:ext uri="{FF2B5EF4-FFF2-40B4-BE49-F238E27FC236}">
                <a16:creationId xmlns:a16="http://schemas.microsoft.com/office/drawing/2014/main" id="{F73C75A3-E632-9041-A527-355E79B413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21425919">
            <a:off x="10983359" y="20051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5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E2EE9-A361-4C15-9F53-315D17066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Generator Mount \ Brake Pad Slider</a:t>
            </a:r>
            <a:endParaRPr lang="en-US"/>
          </a:p>
        </p:txBody>
      </p:sp>
      <p:pic>
        <p:nvPicPr>
          <p:cNvPr id="4" name="Picture 4" descr="A picture containing indoor, sitting, small, white&#10;&#10;Description generated with very high confidence">
            <a:extLst>
              <a:ext uri="{FF2B5EF4-FFF2-40B4-BE49-F238E27FC236}">
                <a16:creationId xmlns:a16="http://schemas.microsoft.com/office/drawing/2014/main" id="{3B7C8E0D-DED4-462A-8C44-3B32553A77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7" b="91270" l="9970" r="89980">
                        <a14:foregroundMark x1="62550" y1="84193" x2="59226" y2="84392"/>
                        <a14:foregroundMark x1="63194" y1="64220" x2="56796" y2="63426"/>
                        <a14:foregroundMark x1="58929" y1="91270" x2="46032" y2="90873"/>
                        <a14:foregroundMark x1="53472" y1="35119" x2="52579" y2="11442"/>
                        <a14:foregroundMark x1="45883" y1="18320" x2="56349" y2="18320"/>
                        <a14:foregroundMark x1="49058" y1="32870" x2="48760" y2="18981"/>
                        <a14:foregroundMark x1="56796" y1="61177" x2="47569" y2="61177"/>
                        <a14:foregroundMark x1="56647" y1="61177" x2="48462" y2="60979"/>
                        <a14:backgroundMark x1="53621" y1="61177" x2="53621" y2="61177"/>
                        <a14:backgroundMark x1="49702" y1="60979" x2="49702" y2="60979"/>
                        <a14:backgroundMark x1="45585" y1="61376" x2="52431" y2="59590"/>
                      </a14:backgroundRemoval>
                    </a14:imgEffect>
                  </a14:imgLayer>
                </a14:imgProps>
              </a:ext>
            </a:extLst>
          </a:blip>
          <a:srcRect l="38617" t="58377" r="29174" b="3371"/>
          <a:stretch/>
        </p:blipFill>
        <p:spPr>
          <a:xfrm rot="5400000">
            <a:off x="384766" y="4061238"/>
            <a:ext cx="2376708" cy="2113858"/>
          </a:xfrm>
        </p:spPr>
      </p:pic>
      <p:pic>
        <p:nvPicPr>
          <p:cNvPr id="3" name="Picture 4" descr="A picture containing drawing, clock&#10;&#10;Description generated with very high confidence">
            <a:extLst>
              <a:ext uri="{FF2B5EF4-FFF2-40B4-BE49-F238E27FC236}">
                <a16:creationId xmlns:a16="http://schemas.microsoft.com/office/drawing/2014/main" id="{0A04A49A-6925-472A-A4F9-38C0189069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381" y="1659995"/>
            <a:ext cx="2059355" cy="1854202"/>
          </a:xfrm>
          <a:prstGeom prst="rect">
            <a:avLst/>
          </a:prstGeom>
        </p:spPr>
      </p:pic>
      <p:pic>
        <p:nvPicPr>
          <p:cNvPr id="6" name="Picture 4" descr="A close up of a box&#10;&#10;Description generated with high confidence">
            <a:extLst>
              <a:ext uri="{FF2B5EF4-FFF2-40B4-BE49-F238E27FC236}">
                <a16:creationId xmlns:a16="http://schemas.microsoft.com/office/drawing/2014/main" id="{B1F6DC12-0295-4DB2-AEEE-B772E34314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7" b="98347" l="7937" r="89931">
                        <a14:foregroundMark x1="7986" y1="55754" x2="7986" y2="55754"/>
                        <a14:foregroundMark x1="13591" y1="38955" x2="13591" y2="38955"/>
                        <a14:foregroundMark x1="11657" y1="39352" x2="11657" y2="39352"/>
                        <a14:foregroundMark x1="12550" y1="38360" x2="12550" y2="38360"/>
                        <a14:foregroundMark x1="14831" y1="36310" x2="14831" y2="36310"/>
                        <a14:foregroundMark x1="50446" y1="93122" x2="50446" y2="93122"/>
                        <a14:foregroundMark x1="55605" y1="90079" x2="55605" y2="90079"/>
                        <a14:foregroundMark x1="59077" y1="54894" x2="59077" y2="54894"/>
                        <a14:foregroundMark x1="54812" y1="50661" x2="54812" y2="50661"/>
                        <a14:foregroundMark x1="56796" y1="24802" x2="56796" y2="24802"/>
                        <a14:foregroundMark x1="65923" y1="48876" x2="65923" y2="48876"/>
                        <a14:foregroundMark x1="71181" y1="54299" x2="71181" y2="54299"/>
                        <a14:foregroundMark x1="66071" y1="65608" x2="66071" y2="65608"/>
                        <a14:foregroundMark x1="56647" y1="72884" x2="56647" y2="72884"/>
                        <a14:foregroundMark x1="48165" y1="83201" x2="67560" y2="47619"/>
                        <a14:foregroundMark x1="48016" y1="31283" x2="65923" y2="48677"/>
                        <a14:foregroundMark x1="50149" y1="91071" x2="58036" y2="74934"/>
                        <a14:foregroundMark x1="51786" y1="98347" x2="58631" y2="87632"/>
                        <a14:foregroundMark x1="59673" y1="20966" x2="54067" y2="18122"/>
                        <a14:foregroundMark x1="52728" y1="13889" x2="59821" y2="18981"/>
                        <a14:foregroundMark x1="54514" y1="12897" x2="54514" y2="12897"/>
                        <a14:foregroundMark x1="58333" y1="15079" x2="58333" y2="15079"/>
                        <a14:foregroundMark x1="59970" y1="15939" x2="59970" y2="15939"/>
                        <a14:foregroundMark x1="56200" y1="14087" x2="56200" y2="14087"/>
                        <a14:foregroundMark x1="57242" y1="13889" x2="57242" y2="13889"/>
                        <a14:foregroundMark x1="34673" y1="21561" x2="34673" y2="21561"/>
                        <a14:foregroundMark x1="36062" y1="21759" x2="36062" y2="21759"/>
                        <a14:foregroundMark x1="34077" y1="22354" x2="35764" y2="20966"/>
                        <a14:foregroundMark x1="36359" y1="20569" x2="36359" y2="20569"/>
                        <a14:foregroundMark x1="35268" y1="20370" x2="35268" y2="20370"/>
                        <a14:foregroundMark x1="26786" y1="75331" x2="26935" y2="77778"/>
                        <a14:foregroundMark x1="66369" y1="75926" x2="65129" y2="58135"/>
                        <a14:foregroundMark x1="32540" y1="89286" x2="35913" y2="87632"/>
                        <a14:backgroundMark x1="73016" y1="73082" x2="70139" y2="722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7658067" y="2375467"/>
            <a:ext cx="3642415" cy="2672873"/>
          </a:xfrm>
          <a:prstGeom prst="rect">
            <a:avLst/>
          </a:prstGeom>
        </p:spPr>
      </p:pic>
      <p:pic>
        <p:nvPicPr>
          <p:cNvPr id="11" name="Picture 4" descr="A picture containing sitting, small, white, black&#10;&#10;Description generated with very high confidence">
            <a:extLst>
              <a:ext uri="{FF2B5EF4-FFF2-40B4-BE49-F238E27FC236}">
                <a16:creationId xmlns:a16="http://schemas.microsoft.com/office/drawing/2014/main" id="{B8E731F5-0D43-400E-9B34-7A9A2D01EE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3929" y1="70767" x2="33929" y2="70767"/>
                        <a14:foregroundMark x1="34077" y1="69709" x2="34077" y2="69709"/>
                        <a14:backgroundMark x1="70833" y1="37103" x2="70833" y2="37103"/>
                        <a14:backgroundMark x1="70238" y1="45437" x2="70238" y2="45437"/>
                        <a14:backgroundMark x1="74355" y1="61177" x2="74355" y2="61177"/>
                        <a14:backgroundMark x1="70982" y1="71495" x2="70982" y2="71495"/>
                        <a14:backgroundMark x1="73512" y1="44577" x2="73512" y2="44577"/>
                        <a14:backgroundMark x1="67560" y1="49471" x2="67560" y2="49471"/>
                        <a14:backgroundMark x1="65179" y1="62434" x2="65179" y2="62434"/>
                        <a14:backgroundMark x1="65179" y1="64087" x2="65179" y2="640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261298">
            <a:off x="2856366" y="1428949"/>
            <a:ext cx="5801784" cy="435133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0B47230-9A71-48FE-9AA3-7C8988001E03}"/>
              </a:ext>
            </a:extLst>
          </p:cNvPr>
          <p:cNvSpPr/>
          <p:nvPr/>
        </p:nvSpPr>
        <p:spPr>
          <a:xfrm>
            <a:off x="5558589" y="4990432"/>
            <a:ext cx="1858209" cy="53473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Brake Slider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C2E3015-7E5F-4762-93A5-89289F903D96}"/>
              </a:ext>
            </a:extLst>
          </p:cNvPr>
          <p:cNvCxnSpPr/>
          <p:nvPr/>
        </p:nvCxnSpPr>
        <p:spPr>
          <a:xfrm flipV="1">
            <a:off x="6557043" y="4336549"/>
            <a:ext cx="2144295" cy="6630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E6A3E33-DB65-47B0-B002-6E603250B3A5}"/>
              </a:ext>
            </a:extLst>
          </p:cNvPr>
          <p:cNvCxnSpPr/>
          <p:nvPr/>
        </p:nvCxnSpPr>
        <p:spPr>
          <a:xfrm flipV="1">
            <a:off x="6606339" y="4532897"/>
            <a:ext cx="18717" cy="4892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498B5B2E-0B19-470A-B968-7A8DF39F06EA}"/>
              </a:ext>
            </a:extLst>
          </p:cNvPr>
          <p:cNvSpPr/>
          <p:nvPr/>
        </p:nvSpPr>
        <p:spPr>
          <a:xfrm>
            <a:off x="2297529" y="3213268"/>
            <a:ext cx="1671051" cy="975893"/>
          </a:xfrm>
          <a:prstGeom prst="ellipse">
            <a:avLst/>
          </a:prstGeom>
          <a:solidFill>
            <a:schemeClr val="bg1"/>
          </a:solidFill>
          <a:ln>
            <a:solidFill>
              <a:srgbClr val="4472C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Generator Slider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083FC22-0BC0-4E55-9C94-6CEB9A8E0DF1}"/>
              </a:ext>
            </a:extLst>
          </p:cNvPr>
          <p:cNvCxnSpPr/>
          <p:nvPr/>
        </p:nvCxnSpPr>
        <p:spPr>
          <a:xfrm flipH="1">
            <a:off x="2485858" y="4171616"/>
            <a:ext cx="663073" cy="406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6EA32B9-EEEF-441B-8F5F-1B6F5A305C20}"/>
              </a:ext>
            </a:extLst>
          </p:cNvPr>
          <p:cNvCxnSpPr/>
          <p:nvPr/>
        </p:nvCxnSpPr>
        <p:spPr>
          <a:xfrm flipV="1">
            <a:off x="3813175" y="2969627"/>
            <a:ext cx="860927" cy="4625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058FBD7-DA6F-4172-B81F-A77D8DE57018}"/>
              </a:ext>
            </a:extLst>
          </p:cNvPr>
          <p:cNvCxnSpPr/>
          <p:nvPr/>
        </p:nvCxnSpPr>
        <p:spPr>
          <a:xfrm flipH="1" flipV="1">
            <a:off x="2544345" y="2644609"/>
            <a:ext cx="208547" cy="6630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FA8E84C-14A7-40E3-AF35-D7D266B4DC5D}"/>
              </a:ext>
            </a:extLst>
          </p:cNvPr>
          <p:cNvSpPr txBox="1"/>
          <p:nvPr/>
        </p:nvSpPr>
        <p:spPr>
          <a:xfrm>
            <a:off x="10963308" y="6308209"/>
            <a:ext cx="725391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/>
              <a:t>Ethan</a:t>
            </a:r>
          </a:p>
        </p:txBody>
      </p:sp>
      <p:pic>
        <p:nvPicPr>
          <p:cNvPr id="15" name="Slide 7.m4a" descr="Slide 7.m4a">
            <a:hlinkClick r:id="" action="ppaction://media"/>
            <a:extLst>
              <a:ext uri="{FF2B5EF4-FFF2-40B4-BE49-F238E27FC236}">
                <a16:creationId xmlns:a16="http://schemas.microsoft.com/office/drawing/2014/main" id="{63F6C3BF-ACB2-AB43-B3F0-582D31DD30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46215" y="2548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4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63B81-C4B7-49DE-8414-4A876BD41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Braking System</a:t>
            </a:r>
            <a:endParaRPr lang="en-US"/>
          </a:p>
        </p:txBody>
      </p:sp>
      <p:pic>
        <p:nvPicPr>
          <p:cNvPr id="7" name="Picture 6" descr="A picture containing indoor, sitting, small, white&#10;&#10;Description generated with very high confidence">
            <a:extLst>
              <a:ext uri="{FF2B5EF4-FFF2-40B4-BE49-F238E27FC236}">
                <a16:creationId xmlns:a16="http://schemas.microsoft.com/office/drawing/2014/main" id="{D5F9EC4B-8C9F-409E-B2C3-A5B68717D9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7" b="91270" l="9970" r="89980">
                        <a14:foregroundMark x1="62550" y1="84193" x2="59226" y2="84392"/>
                        <a14:foregroundMark x1="63194" y1="64220" x2="56796" y2="63426"/>
                        <a14:foregroundMark x1="58929" y1="91270" x2="46032" y2="90873"/>
                        <a14:foregroundMark x1="53472" y1="35119" x2="52579" y2="11442"/>
                        <a14:foregroundMark x1="45883" y1="18320" x2="56349" y2="18320"/>
                        <a14:foregroundMark x1="49058" y1="32870" x2="48760" y2="18981"/>
                        <a14:foregroundMark x1="56796" y1="61177" x2="47569" y2="61177"/>
                        <a14:foregroundMark x1="56647" y1="61177" x2="48462" y2="60979"/>
                        <a14:backgroundMark x1="53621" y1="61177" x2="53621" y2="61177"/>
                        <a14:backgroundMark x1="49702" y1="60979" x2="49702" y2="60979"/>
                        <a14:backgroundMark x1="45585" y1="61376" x2="52431" y2="59590"/>
                      </a14:backgroundRemoval>
                    </a14:imgEffect>
                  </a14:imgLayer>
                </a14:imgProps>
              </a:ext>
            </a:extLst>
          </a:blip>
          <a:srcRect l="41159" t="1348" r="33052" b="53932"/>
          <a:stretch/>
        </p:blipFill>
        <p:spPr>
          <a:xfrm rot="5400000">
            <a:off x="805491" y="1335474"/>
            <a:ext cx="1788373" cy="2318251"/>
          </a:xfrm>
          <a:prstGeom prst="rect">
            <a:avLst/>
          </a:prstGeom>
        </p:spPr>
      </p:pic>
      <p:pic>
        <p:nvPicPr>
          <p:cNvPr id="9" name="Picture 4" descr="A picture containing small, sitting, table, laying&#10;&#10;Description generated with very high confidence">
            <a:extLst>
              <a:ext uri="{FF2B5EF4-FFF2-40B4-BE49-F238E27FC236}">
                <a16:creationId xmlns:a16="http://schemas.microsoft.com/office/drawing/2014/main" id="{3C84088E-5BD0-497A-91CD-276C7A0778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892" b="88955" l="39038" r="62649"/>
                    </a14:imgEffect>
                  </a14:imgLayer>
                </a14:imgProps>
              </a:ext>
            </a:extLst>
          </a:blip>
          <a:srcRect l="38626" t="46436" r="36030" b="12831"/>
          <a:stretch/>
        </p:blipFill>
        <p:spPr>
          <a:xfrm>
            <a:off x="937300" y="3951177"/>
            <a:ext cx="1470361" cy="1772441"/>
          </a:xfrm>
          <a:prstGeom prst="rect">
            <a:avLst/>
          </a:prstGeom>
        </p:spPr>
      </p:pic>
      <p:pic>
        <p:nvPicPr>
          <p:cNvPr id="11" name="Picture 4" descr="A picture containing small, sitting, table, laying&#10;&#10;Description generated with very high confidence">
            <a:extLst>
              <a:ext uri="{FF2B5EF4-FFF2-40B4-BE49-F238E27FC236}">
                <a16:creationId xmlns:a16="http://schemas.microsoft.com/office/drawing/2014/main" id="{6D3A71CE-C5DE-47AA-AB46-8314DC9466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063" b="46627" l="41022" r="73810">
                        <a14:foregroundMark x1="56250" y1="24471" x2="65774" y2="23810"/>
                        <a14:backgroundMark x1="49355" y1="35251" x2="49355" y2="35251"/>
                        <a14:backgroundMark x1="49355" y1="35251" x2="64087" y2="36376"/>
                        <a14:backgroundMark x1="60417" y1="28968" x2="69296" y2="31746"/>
                        <a14:backgroundMark x1="59722" y1="29563" x2="54861" y2="30291"/>
                        <a14:backgroundMark x1="52480" y1="30622" x2="52480" y2="30622"/>
                        <a14:backgroundMark x1="51587" y1="30622" x2="51587" y2="30622"/>
                        <a14:backgroundMark x1="43700" y1="27116" x2="54812" y2="27513"/>
                        <a14:backgroundMark x1="57440" y1="25992" x2="57440" y2="25992"/>
                        <a14:backgroundMark x1="57391" y1="26058" x2="59921" y2="25198"/>
                        <a14:backgroundMark x1="60913" y1="25926" x2="61508" y2="25463"/>
                        <a14:backgroundMark x1="61806" y1="25198" x2="62599" y2="24934"/>
                        <a14:backgroundMark x1="63046" y1="24339" x2="63740" y2="24272"/>
                        <a14:backgroundMark x1="60764" y1="24669" x2="60764" y2="24669"/>
                        <a14:backgroundMark x1="61756" y1="24471" x2="61756" y2="24471"/>
                        <a14:backgroundMark x1="62252" y1="24405" x2="62252" y2="24405"/>
                        <a14:backgroundMark x1="59722" y1="24471" x2="59722" y2="24471"/>
                        <a14:backgroundMark x1="58234" y1="24603" x2="58234" y2="24603"/>
                        <a14:backgroundMark x1="57440" y1="24603" x2="57440" y2="24603"/>
                        <a14:backgroundMark x1="56746" y1="24669" x2="56746" y2="24669"/>
                        <a14:backgroundMark x1="56647" y1="24669" x2="56647" y2="24669"/>
                        <a14:backgroundMark x1="56399" y1="24802" x2="56399" y2="24802"/>
                        <a14:backgroundMark x1="57093" y1="24735" x2="57093" y2="24735"/>
                        <a14:backgroundMark x1="58085" y1="24735" x2="58085" y2="24735"/>
                        <a14:backgroundMark x1="58532" y1="24669" x2="58532" y2="24669"/>
                        <a14:backgroundMark x1="58681" y1="24603" x2="58681" y2="24603"/>
                        <a14:backgroundMark x1="58929" y1="24603" x2="58929" y2="24603"/>
                        <a14:backgroundMark x1="58978" y1="24603" x2="58978" y2="24603"/>
                        <a14:backgroundMark x1="59325" y1="24603" x2="59325" y2="24603"/>
                        <a14:backgroundMark x1="59375" y1="24603" x2="59375" y2="24603"/>
                        <a14:backgroundMark x1="59375" y1="24603" x2="59375" y2="24603"/>
                        <a14:backgroundMark x1="59425" y1="24603" x2="59425" y2="24603"/>
                        <a14:backgroundMark x1="59425" y1="24603" x2="59425" y2="24603"/>
                        <a14:backgroundMark x1="59623" y1="24603" x2="59623" y2="24603"/>
                        <a14:backgroundMark x1="59871" y1="24603" x2="59871" y2="24603"/>
                        <a14:backgroundMark x1="60069" y1="24603" x2="60069" y2="24603"/>
                        <a14:backgroundMark x1="60069" y1="24603" x2="60069" y2="24603"/>
                        <a14:backgroundMark x1="60069" y1="24603" x2="60069" y2="24603"/>
                        <a14:backgroundMark x1="60367" y1="24603" x2="60367" y2="24603"/>
                        <a14:backgroundMark x1="60665" y1="24603" x2="60665" y2="24603"/>
                        <a14:backgroundMark x1="60665" y1="24603" x2="60665" y2="24603"/>
                        <a14:backgroundMark x1="60913" y1="24603" x2="60913" y2="24603"/>
                        <a14:backgroundMark x1="61111" y1="24603" x2="61111" y2="24603"/>
                        <a14:backgroundMark x1="61111" y1="24603" x2="61111" y2="24603"/>
                      </a14:backgroundRemoval>
                    </a14:imgEffect>
                  </a14:imgLayer>
                </a14:imgProps>
              </a:ext>
            </a:extLst>
          </a:blip>
          <a:srcRect l="38532" t="15682" r="27370" b="53564"/>
          <a:stretch/>
        </p:blipFill>
        <p:spPr>
          <a:xfrm>
            <a:off x="3325679" y="4241784"/>
            <a:ext cx="1978258" cy="1338208"/>
          </a:xfrm>
          <a:prstGeom prst="rect">
            <a:avLst/>
          </a:prstGeom>
        </p:spPr>
      </p:pic>
      <p:pic>
        <p:nvPicPr>
          <p:cNvPr id="13" name="Picture 4" descr="A picture containing laying, cat, lying, bag&#10;&#10;Description generated with very high confidence">
            <a:extLst>
              <a:ext uri="{FF2B5EF4-FFF2-40B4-BE49-F238E27FC236}">
                <a16:creationId xmlns:a16="http://schemas.microsoft.com/office/drawing/2014/main" id="{8B51067E-24E2-4CCF-9083-C0705B9BDC1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547" b="33352" l="55865" r="70049"/>
                    </a14:imgEffect>
                  </a14:imgLayer>
                </a14:imgProps>
              </a:ext>
            </a:extLst>
          </a:blip>
          <a:srcRect l="54092" t="12196" r="28178" b="64297"/>
          <a:stretch/>
        </p:blipFill>
        <p:spPr>
          <a:xfrm>
            <a:off x="3432520" y="1693984"/>
            <a:ext cx="1849316" cy="1833686"/>
          </a:xfrm>
          <a:prstGeom prst="rect">
            <a:avLst/>
          </a:prstGeom>
        </p:spPr>
      </p:pic>
      <p:pic>
        <p:nvPicPr>
          <p:cNvPr id="15" name="Picture 6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74939240-5472-4633-84DE-9189B1A903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88184" y="2054038"/>
            <a:ext cx="4789967" cy="27610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2C209A-EBA6-449D-9A4F-EE7ACB74BCDF}"/>
              </a:ext>
            </a:extLst>
          </p:cNvPr>
          <p:cNvSpPr txBox="1"/>
          <p:nvPr/>
        </p:nvSpPr>
        <p:spPr>
          <a:xfrm>
            <a:off x="3534611" y="5620084"/>
            <a:ext cx="170046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80N Actuator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F27CB5-38C0-4C5E-8A61-6B989230BB65}"/>
              </a:ext>
            </a:extLst>
          </p:cNvPr>
          <p:cNvSpPr txBox="1"/>
          <p:nvPr/>
        </p:nvSpPr>
        <p:spPr>
          <a:xfrm>
            <a:off x="3356643" y="334327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Semi-metallic Brake Pad</a:t>
            </a:r>
            <a:endParaRPr lang="en-US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BF5073-7277-499A-A17D-F9D9FAAD3CC8}"/>
              </a:ext>
            </a:extLst>
          </p:cNvPr>
          <p:cNvSpPr txBox="1"/>
          <p:nvPr/>
        </p:nvSpPr>
        <p:spPr>
          <a:xfrm>
            <a:off x="1039729" y="3339097"/>
            <a:ext cx="147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Brake Slider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5823DB-CC6C-4EFA-B2E5-D8F76C0A8C6A}"/>
              </a:ext>
            </a:extLst>
          </p:cNvPr>
          <p:cNvSpPr txBox="1"/>
          <p:nvPr/>
        </p:nvSpPr>
        <p:spPr>
          <a:xfrm>
            <a:off x="367990" y="5808078"/>
            <a:ext cx="269693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Proto Wing Shield on an Arduino Mega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347C47-CEA9-4EEC-8D61-0477BEE80DFA}"/>
              </a:ext>
            </a:extLst>
          </p:cNvPr>
          <p:cNvSpPr txBox="1"/>
          <p:nvPr/>
        </p:nvSpPr>
        <p:spPr>
          <a:xfrm>
            <a:off x="8130005" y="520232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Brake Assembly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E68892-97FA-4242-B1CB-0A7033821892}"/>
              </a:ext>
            </a:extLst>
          </p:cNvPr>
          <p:cNvSpPr txBox="1"/>
          <p:nvPr/>
        </p:nvSpPr>
        <p:spPr>
          <a:xfrm>
            <a:off x="10963308" y="6308209"/>
            <a:ext cx="638316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/>
              <a:t>Sean</a:t>
            </a:r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087395-4E92-4EF7-9C9C-2B89F159A7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01624" y="3651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6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4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21111-F135-4F38-8B8C-F01D3C632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Upper Nacelle Assembly</a:t>
            </a:r>
            <a:endParaRPr lang="en-US"/>
          </a:p>
        </p:txBody>
      </p:sp>
      <p:pic>
        <p:nvPicPr>
          <p:cNvPr id="4" name="Picture 4" descr="A picture containing text, drawing&#10;&#10;Description generated with very high confidence">
            <a:extLst>
              <a:ext uri="{FF2B5EF4-FFF2-40B4-BE49-F238E27FC236}">
                <a16:creationId xmlns:a16="http://schemas.microsoft.com/office/drawing/2014/main" id="{848172AC-3AF2-4C62-B6D9-83A97308E7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726797" y="1981933"/>
            <a:ext cx="4697638" cy="4351338"/>
          </a:xfrm>
        </p:spPr>
      </p:pic>
      <p:pic>
        <p:nvPicPr>
          <p:cNvPr id="3" name="Picture 4" descr="A picture containing drawing, clock&#10;&#10;Description generated with very high confidence">
            <a:extLst>
              <a:ext uri="{FF2B5EF4-FFF2-40B4-BE49-F238E27FC236}">
                <a16:creationId xmlns:a16="http://schemas.microsoft.com/office/drawing/2014/main" id="{2342D164-20A6-4F6C-8C0E-BF949A5475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9228" y="1933535"/>
            <a:ext cx="2225431" cy="2020277"/>
          </a:xfrm>
          <a:prstGeom prst="rect">
            <a:avLst/>
          </a:prstGeom>
        </p:spPr>
      </p:pic>
      <p:pic>
        <p:nvPicPr>
          <p:cNvPr id="7" name="Picture 8" descr="A picture containing drawing, game&#10;&#10;Description generated with very high confidence">
            <a:extLst>
              <a:ext uri="{FF2B5EF4-FFF2-40B4-BE49-F238E27FC236}">
                <a16:creationId xmlns:a16="http://schemas.microsoft.com/office/drawing/2014/main" id="{4979AA85-17CF-4970-A801-D2A808E199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3707" y="4110613"/>
            <a:ext cx="2743200" cy="2075543"/>
          </a:xfrm>
          <a:prstGeom prst="rect">
            <a:avLst/>
          </a:prstGeom>
        </p:spPr>
      </p:pic>
      <p:pic>
        <p:nvPicPr>
          <p:cNvPr id="11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D1B96384-F540-4C71-95B8-2758FB5B1D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9246" y="1933087"/>
            <a:ext cx="1943200" cy="435133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5794131" y="2681654"/>
            <a:ext cx="1002323" cy="7913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917223" y="3953812"/>
            <a:ext cx="2004646" cy="11808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73580AB-FF57-4D00-85E9-006DF77E3AF7}"/>
              </a:ext>
            </a:extLst>
          </p:cNvPr>
          <p:cNvCxnSpPr/>
          <p:nvPr/>
        </p:nvCxnSpPr>
        <p:spPr>
          <a:xfrm>
            <a:off x="3900196" y="1981933"/>
            <a:ext cx="348343" cy="2885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C266C6C-D0EB-4630-8EF9-5789CCC2EB4E}"/>
              </a:ext>
            </a:extLst>
          </p:cNvPr>
          <p:cNvCxnSpPr/>
          <p:nvPr/>
        </p:nvCxnSpPr>
        <p:spPr>
          <a:xfrm>
            <a:off x="3670041" y="4596882"/>
            <a:ext cx="279918" cy="2861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78AD950-DB63-4169-997E-F969C111BE27}"/>
              </a:ext>
            </a:extLst>
          </p:cNvPr>
          <p:cNvCxnSpPr/>
          <p:nvPr/>
        </p:nvCxnSpPr>
        <p:spPr>
          <a:xfrm flipH="1">
            <a:off x="10736424" y="4110613"/>
            <a:ext cx="267478" cy="5609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4B21AD6B-4ADF-4803-874B-27E37DD9060E}"/>
              </a:ext>
            </a:extLst>
          </p:cNvPr>
          <p:cNvSpPr/>
          <p:nvPr/>
        </p:nvSpPr>
        <p:spPr>
          <a:xfrm>
            <a:off x="2889040" y="1410784"/>
            <a:ext cx="1760376" cy="71661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Generator Mounting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609C22A-66C3-4F00-8511-C5BD421F9E3A}"/>
              </a:ext>
            </a:extLst>
          </p:cNvPr>
          <p:cNvSpPr/>
          <p:nvPr/>
        </p:nvSpPr>
        <p:spPr>
          <a:xfrm>
            <a:off x="2661848" y="3888770"/>
            <a:ext cx="1513334" cy="71661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Braking Slider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F625540-D19E-4A07-AEC4-3E33D3E4234C}"/>
              </a:ext>
            </a:extLst>
          </p:cNvPr>
          <p:cNvSpPr/>
          <p:nvPr/>
        </p:nvSpPr>
        <p:spPr>
          <a:xfrm>
            <a:off x="10599576" y="3831771"/>
            <a:ext cx="1206759" cy="56091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Front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A6987B-8771-4E8C-BDE7-C2CC30FC0F72}"/>
              </a:ext>
            </a:extLst>
          </p:cNvPr>
          <p:cNvSpPr txBox="1"/>
          <p:nvPr/>
        </p:nvSpPr>
        <p:spPr>
          <a:xfrm>
            <a:off x="10963308" y="6308209"/>
            <a:ext cx="700513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/>
              <a:t>Lucas</a:t>
            </a:r>
          </a:p>
        </p:txBody>
      </p:sp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667D39-7875-416D-9F99-1840067C2E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53800" y="365873"/>
            <a:ext cx="531813" cy="53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1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24A7C-63B8-4157-ADE4-C5816481D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Shaft Assembly</a:t>
            </a:r>
          </a:p>
        </p:txBody>
      </p:sp>
      <p:pic>
        <p:nvPicPr>
          <p:cNvPr id="4" name="Picture 4" descr="A picture containing indoor, black, sitting, white&#10;&#10;Description generated with very high confidence">
            <a:extLst>
              <a:ext uri="{FF2B5EF4-FFF2-40B4-BE49-F238E27FC236}">
                <a16:creationId xmlns:a16="http://schemas.microsoft.com/office/drawing/2014/main" id="{5240786C-8D8E-4D98-B1B5-FADE904B5E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96" b="90344" l="55407" r="66667"/>
                    </a14:imgEffect>
                  </a14:imgLayer>
                </a14:imgProps>
              </a:ext>
            </a:extLst>
          </a:blip>
          <a:srcRect l="54041" t="4720" r="31865" b="9000"/>
          <a:stretch/>
        </p:blipFill>
        <p:spPr>
          <a:xfrm>
            <a:off x="1085067" y="1951279"/>
            <a:ext cx="817684" cy="3754315"/>
          </a:xfrm>
        </p:spPr>
      </p:pic>
      <p:pic>
        <p:nvPicPr>
          <p:cNvPr id="3" name="Picture 4" descr="A picture containing pin, table&#10;&#10;Description generated with very high confidence">
            <a:extLst>
              <a:ext uri="{FF2B5EF4-FFF2-40B4-BE49-F238E27FC236}">
                <a16:creationId xmlns:a16="http://schemas.microsoft.com/office/drawing/2014/main" id="{8C5CF7F5-1257-4E6F-BB33-26589284A3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820000">
            <a:off x="1373461" y="3419821"/>
            <a:ext cx="3584944" cy="839305"/>
          </a:xfrm>
          <a:prstGeom prst="rect">
            <a:avLst/>
          </a:prstGeom>
        </p:spPr>
      </p:pic>
      <p:pic>
        <p:nvPicPr>
          <p:cNvPr id="5" name="Picture 5" descr="A drawing of a person&#10;&#10;Description generated with high confidence">
            <a:extLst>
              <a:ext uri="{FF2B5EF4-FFF2-40B4-BE49-F238E27FC236}">
                <a16:creationId xmlns:a16="http://schemas.microsoft.com/office/drawing/2014/main" id="{D9A01339-B038-436B-A2E0-DF0F375976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6263" y="2372458"/>
            <a:ext cx="2114550" cy="2933700"/>
          </a:xfrm>
          <a:prstGeom prst="rect">
            <a:avLst/>
          </a:prstGeom>
        </p:spPr>
      </p:pic>
      <p:pic>
        <p:nvPicPr>
          <p:cNvPr id="8" name="Picture 4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9608EDDC-4E66-4A9F-BBC2-68A3BA6AB2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3452" y="2374742"/>
            <a:ext cx="5104354" cy="29734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329792-8996-42E0-AEFE-9082A7C9A4A8}"/>
              </a:ext>
            </a:extLst>
          </p:cNvPr>
          <p:cNvSpPr txBox="1"/>
          <p:nvPr/>
        </p:nvSpPr>
        <p:spPr>
          <a:xfrm>
            <a:off x="1302084" y="578050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Axle/ Drive Shaft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8AB5DA-9C23-4A90-9376-D6A894EAB7BA}"/>
              </a:ext>
            </a:extLst>
          </p:cNvPr>
          <p:cNvSpPr txBox="1"/>
          <p:nvPr/>
        </p:nvSpPr>
        <p:spPr>
          <a:xfrm>
            <a:off x="4827170" y="520148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Brake Disk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F7BDC3-5730-477C-A135-9AA19A6D9DD0}"/>
              </a:ext>
            </a:extLst>
          </p:cNvPr>
          <p:cNvSpPr txBox="1"/>
          <p:nvPr/>
        </p:nvSpPr>
        <p:spPr>
          <a:xfrm>
            <a:off x="8031414" y="534436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Upper Nacelle Assembly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CF7563-4A05-4827-8AB0-04DAF0002E0B}"/>
              </a:ext>
            </a:extLst>
          </p:cNvPr>
          <p:cNvSpPr txBox="1"/>
          <p:nvPr/>
        </p:nvSpPr>
        <p:spPr>
          <a:xfrm>
            <a:off x="10963308" y="6308209"/>
            <a:ext cx="700513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/>
              <a:t>Lucas</a:t>
            </a:r>
          </a:p>
        </p:txBody>
      </p:sp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ABE8EC1-B750-4A80-9D1F-E20775FAAA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53800" y="365125"/>
            <a:ext cx="531813" cy="53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BB5A568A60B44BA6448CE15715F3A9" ma:contentTypeVersion="10" ma:contentTypeDescription="Create a new document." ma:contentTypeScope="" ma:versionID="1b25b39450b1bb73134ec5a1ceaf20f6">
  <xsd:schema xmlns:xsd="http://www.w3.org/2001/XMLSchema" xmlns:xs="http://www.w3.org/2001/XMLSchema" xmlns:p="http://schemas.microsoft.com/office/2006/metadata/properties" xmlns:ns2="0c4f7b7a-ebcf-411e-a3a0-fd5d01eca54d" targetNamespace="http://schemas.microsoft.com/office/2006/metadata/properties" ma:root="true" ma:fieldsID="4a250216642842916c6d6c8b7a1db31b" ns2:_="">
    <xsd:import namespace="0c4f7b7a-ebcf-411e-a3a0-fd5d01eca5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4f7b7a-ebcf-411e-a3a0-fd5d01eca5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E0A4F68-81D9-4891-9539-353CB3A303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56E24A4-B421-43B0-B131-058988E75117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ebc1254c-1c84-4b89-afae-7f291c197416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89ECFA08-1DFF-4BF0-B989-3E878574AA1F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208</Words>
  <Application>Microsoft Office PowerPoint</Application>
  <PresentationFormat>Widescreen</PresentationFormat>
  <Paragraphs>70</Paragraphs>
  <Slides>12</Slides>
  <Notes>5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Northern Arizona University Turbine Design</vt:lpstr>
      <vt:lpstr>Tower: Base Plate: Yaw Bearing: Retaining Ring </vt:lpstr>
      <vt:lpstr>Lower Nacelle Plate</vt:lpstr>
      <vt:lpstr>Nacelle Spacing/ Disc Housing</vt:lpstr>
      <vt:lpstr>Upper Nacelle Components</vt:lpstr>
      <vt:lpstr>Generator Mount \ Brake Pad Slider</vt:lpstr>
      <vt:lpstr>Braking System</vt:lpstr>
      <vt:lpstr>Upper Nacelle Assembly</vt:lpstr>
      <vt:lpstr>Shaft Assembly</vt:lpstr>
      <vt:lpstr>Hub and Blades</vt:lpstr>
      <vt:lpstr>PowerPoint Presentation</vt:lpstr>
      <vt:lpstr>Yaw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Marina McCue</cp:lastModifiedBy>
  <cp:revision>2</cp:revision>
  <dcterms:created xsi:type="dcterms:W3CDTF">2020-04-25T04:01:56Z</dcterms:created>
  <dcterms:modified xsi:type="dcterms:W3CDTF">2020-04-28T19:24:50Z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0x01010001BB5A568A60B44BA6448CE15715F3A9</vt:lpwstr>
  </property>
</Properties>
</file>